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9"/>
  </p:notesMasterIdLst>
  <p:sldIdLst>
    <p:sldId id="266" r:id="rId3"/>
    <p:sldId id="350" r:id="rId4"/>
    <p:sldId id="256" r:id="rId5"/>
    <p:sldId id="351" r:id="rId6"/>
    <p:sldId id="354" r:id="rId7"/>
    <p:sldId id="352" r:id="rId8"/>
    <p:sldId id="374" r:id="rId9"/>
    <p:sldId id="367" r:id="rId10"/>
    <p:sldId id="373" r:id="rId11"/>
    <p:sldId id="368" r:id="rId12"/>
    <p:sldId id="375" r:id="rId13"/>
    <p:sldId id="371" r:id="rId14"/>
    <p:sldId id="372" r:id="rId15"/>
    <p:sldId id="259" r:id="rId16"/>
    <p:sldId id="369" r:id="rId17"/>
    <p:sldId id="3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50526-C3C8-4034-B469-DF34C9EB471B}" v="84" dt="2021-03-09T08:45:33.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3040" autoAdjust="0"/>
  </p:normalViewPr>
  <p:slideViewPr>
    <p:cSldViewPr snapToGrid="0">
      <p:cViewPr varScale="1">
        <p:scale>
          <a:sx n="71" d="100"/>
          <a:sy n="71" d="100"/>
        </p:scale>
        <p:origin x="9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95450526-C3C8-4034-B469-DF34C9EB471B}"/>
    <pc:docChg chg="undo custSel addSld delSld modSld sldOrd delMainMaster">
      <pc:chgData name="Gerjan de Ruiter" userId="a2531a62-2f4d-4e73-a7da-0a31b077d76f" providerId="ADAL" clId="{95450526-C3C8-4034-B469-DF34C9EB471B}" dt="2021-03-09T09:00:11.482" v="1960" actId="20577"/>
      <pc:docMkLst>
        <pc:docMk/>
      </pc:docMkLst>
      <pc:sldChg chg="add">
        <pc:chgData name="Gerjan de Ruiter" userId="a2531a62-2f4d-4e73-a7da-0a31b077d76f" providerId="ADAL" clId="{95450526-C3C8-4034-B469-DF34C9EB471B}" dt="2021-03-09T06:26:05.114" v="14"/>
        <pc:sldMkLst>
          <pc:docMk/>
          <pc:sldMk cId="0" sldId="256"/>
        </pc:sldMkLst>
      </pc:sldChg>
      <pc:sldChg chg="delSp del mod">
        <pc:chgData name="Gerjan de Ruiter" userId="a2531a62-2f4d-4e73-a7da-0a31b077d76f" providerId="ADAL" clId="{95450526-C3C8-4034-B469-DF34C9EB471B}" dt="2021-03-09T06:24:54.524" v="1" actId="47"/>
        <pc:sldMkLst>
          <pc:docMk/>
          <pc:sldMk cId="109857222" sldId="256"/>
        </pc:sldMkLst>
        <pc:picChg chg="del">
          <ac:chgData name="Gerjan de Ruiter" userId="a2531a62-2f4d-4e73-a7da-0a31b077d76f" providerId="ADAL" clId="{95450526-C3C8-4034-B469-DF34C9EB471B}" dt="2021-03-09T06:24:48.789" v="0" actId="21"/>
          <ac:picMkLst>
            <pc:docMk/>
            <pc:sldMk cId="109857222" sldId="256"/>
            <ac:picMk id="4" creationId="{67702BFA-6165-41CD-A78A-11AEE829F841}"/>
          </ac:picMkLst>
        </pc:picChg>
      </pc:sldChg>
      <pc:sldChg chg="add ord">
        <pc:chgData name="Gerjan de Ruiter" userId="a2531a62-2f4d-4e73-a7da-0a31b077d76f" providerId="ADAL" clId="{95450526-C3C8-4034-B469-DF34C9EB471B}" dt="2021-03-09T06:45:47.351" v="674"/>
        <pc:sldMkLst>
          <pc:docMk/>
          <pc:sldMk cId="512290064" sldId="259"/>
        </pc:sldMkLst>
      </pc:sldChg>
      <pc:sldChg chg="delSp add del setBg delDesignElem">
        <pc:chgData name="Gerjan de Ruiter" userId="a2531a62-2f4d-4e73-a7da-0a31b077d76f" providerId="ADAL" clId="{95450526-C3C8-4034-B469-DF34C9EB471B}" dt="2021-03-09T06:25:14.793" v="7" actId="47"/>
        <pc:sldMkLst>
          <pc:docMk/>
          <pc:sldMk cId="4240300181" sldId="266"/>
        </pc:sldMkLst>
        <pc:spChg chg="del">
          <ac:chgData name="Gerjan de Ruiter" userId="a2531a62-2f4d-4e73-a7da-0a31b077d76f" providerId="ADAL" clId="{95450526-C3C8-4034-B469-DF34C9EB471B}" dt="2021-03-09T06:25:06.231" v="3"/>
          <ac:spMkLst>
            <pc:docMk/>
            <pc:sldMk cId="4240300181" sldId="266"/>
            <ac:spMk id="10" creationId="{07322A9E-F1EC-405E-8971-BA906EFFCCB8}"/>
          </ac:spMkLst>
        </pc:spChg>
        <pc:spChg chg="del">
          <ac:chgData name="Gerjan de Ruiter" userId="a2531a62-2f4d-4e73-a7da-0a31b077d76f" providerId="ADAL" clId="{95450526-C3C8-4034-B469-DF34C9EB471B}" dt="2021-03-09T06:25:06.231" v="3"/>
          <ac:spMkLst>
            <pc:docMk/>
            <pc:sldMk cId="4240300181" sldId="266"/>
            <ac:spMk id="12" creationId="{A5704422-1118-4FD1-95AD-29A064EB80D9}"/>
          </ac:spMkLst>
        </pc:spChg>
        <pc:spChg chg="del">
          <ac:chgData name="Gerjan de Ruiter" userId="a2531a62-2f4d-4e73-a7da-0a31b077d76f" providerId="ADAL" clId="{95450526-C3C8-4034-B469-DF34C9EB471B}" dt="2021-03-09T06:25:06.231" v="3"/>
          <ac:spMkLst>
            <pc:docMk/>
            <pc:sldMk cId="4240300181" sldId="266"/>
            <ac:spMk id="14" creationId="{A88B2AAA-B805-498E-A9E6-98B885855498}"/>
          </ac:spMkLst>
        </pc:spChg>
        <pc:spChg chg="del">
          <ac:chgData name="Gerjan de Ruiter" userId="a2531a62-2f4d-4e73-a7da-0a31b077d76f" providerId="ADAL" clId="{95450526-C3C8-4034-B469-DF34C9EB471B}" dt="2021-03-09T06:25:06.231" v="3"/>
          <ac:spMkLst>
            <pc:docMk/>
            <pc:sldMk cId="4240300181" sldId="266"/>
            <ac:spMk id="16" creationId="{9B8051E0-19D7-43E1-BFD9-E6DBFEB3A3F1}"/>
          </ac:spMkLst>
        </pc:spChg>
        <pc:spChg chg="del">
          <ac:chgData name="Gerjan de Ruiter" userId="a2531a62-2f4d-4e73-a7da-0a31b077d76f" providerId="ADAL" clId="{95450526-C3C8-4034-B469-DF34C9EB471B}" dt="2021-03-09T06:25:06.231" v="3"/>
          <ac:spMkLst>
            <pc:docMk/>
            <pc:sldMk cId="4240300181" sldId="266"/>
            <ac:spMk id="18" creationId="{4EDB2B02-86A2-46F5-A4BE-B7D9B10411D6}"/>
          </ac:spMkLst>
        </pc:spChg>
        <pc:spChg chg="del">
          <ac:chgData name="Gerjan de Ruiter" userId="a2531a62-2f4d-4e73-a7da-0a31b077d76f" providerId="ADAL" clId="{95450526-C3C8-4034-B469-DF34C9EB471B}" dt="2021-03-09T06:25:06.231" v="3"/>
          <ac:spMkLst>
            <pc:docMk/>
            <pc:sldMk cId="4240300181" sldId="266"/>
            <ac:spMk id="20" creationId="{43954639-FB5D-41F4-9560-6F6DFE778425}"/>
          </ac:spMkLst>
        </pc:spChg>
        <pc:spChg chg="del">
          <ac:chgData name="Gerjan de Ruiter" userId="a2531a62-2f4d-4e73-a7da-0a31b077d76f" providerId="ADAL" clId="{95450526-C3C8-4034-B469-DF34C9EB471B}" dt="2021-03-09T06:25:06.231" v="3"/>
          <ac:spMkLst>
            <pc:docMk/>
            <pc:sldMk cId="4240300181" sldId="266"/>
            <ac:spMk id="22" creationId="{E898931C-0323-41FA-A036-20F818B1FF81}"/>
          </ac:spMkLst>
        </pc:spChg>
        <pc:spChg chg="del">
          <ac:chgData name="Gerjan de Ruiter" userId="a2531a62-2f4d-4e73-a7da-0a31b077d76f" providerId="ADAL" clId="{95450526-C3C8-4034-B469-DF34C9EB471B}" dt="2021-03-09T06:25:06.231" v="3"/>
          <ac:spMkLst>
            <pc:docMk/>
            <pc:sldMk cId="4240300181" sldId="266"/>
            <ac:spMk id="24" creationId="{89AFE9DD-0792-4B98-B4EB-97ACA17E6AA8}"/>
          </ac:spMkLst>
        </pc:spChg>
        <pc:spChg chg="del">
          <ac:chgData name="Gerjan de Ruiter" userId="a2531a62-2f4d-4e73-a7da-0a31b077d76f" providerId="ADAL" clId="{95450526-C3C8-4034-B469-DF34C9EB471B}" dt="2021-03-09T06:25:06.231" v="3"/>
          <ac:spMkLst>
            <pc:docMk/>
            <pc:sldMk cId="4240300181" sldId="266"/>
            <ac:spMk id="26" creationId="{3981F5C4-9AE1-404E-AF44-A4E6DB374F9D}"/>
          </ac:spMkLst>
        </pc:spChg>
        <pc:spChg chg="del">
          <ac:chgData name="Gerjan de Ruiter" userId="a2531a62-2f4d-4e73-a7da-0a31b077d76f" providerId="ADAL" clId="{95450526-C3C8-4034-B469-DF34C9EB471B}" dt="2021-03-09T06:25:06.231" v="3"/>
          <ac:spMkLst>
            <pc:docMk/>
            <pc:sldMk cId="4240300181" sldId="266"/>
            <ac:spMk id="28" creationId="{763C1781-8726-4FAC-8C45-FF40376BE409}"/>
          </ac:spMkLst>
        </pc:spChg>
        <pc:spChg chg="del">
          <ac:chgData name="Gerjan de Ruiter" userId="a2531a62-2f4d-4e73-a7da-0a31b077d76f" providerId="ADAL" clId="{95450526-C3C8-4034-B469-DF34C9EB471B}" dt="2021-03-09T06:25:06.231" v="3"/>
          <ac:spMkLst>
            <pc:docMk/>
            <pc:sldMk cId="4240300181" sldId="266"/>
            <ac:spMk id="30" creationId="{301491B5-56C7-43DC-A3D9-861EECCA056A}"/>
          </ac:spMkLst>
        </pc:spChg>
        <pc:spChg chg="del">
          <ac:chgData name="Gerjan de Ruiter" userId="a2531a62-2f4d-4e73-a7da-0a31b077d76f" providerId="ADAL" clId="{95450526-C3C8-4034-B469-DF34C9EB471B}" dt="2021-03-09T06:25:06.231" v="3"/>
          <ac:spMkLst>
            <pc:docMk/>
            <pc:sldMk cId="4240300181" sldId="266"/>
            <ac:spMk id="32" creationId="{237E2353-22DF-46E0-A200-FB30F8F394E2}"/>
          </ac:spMkLst>
        </pc:spChg>
        <pc:spChg chg="del">
          <ac:chgData name="Gerjan de Ruiter" userId="a2531a62-2f4d-4e73-a7da-0a31b077d76f" providerId="ADAL" clId="{95450526-C3C8-4034-B469-DF34C9EB471B}" dt="2021-03-09T06:25:06.231" v="3"/>
          <ac:spMkLst>
            <pc:docMk/>
            <pc:sldMk cId="4240300181" sldId="266"/>
            <ac:spMk id="34" creationId="{DD6138DB-057B-45F7-A5F4-E7BFDA20D02C}"/>
          </ac:spMkLst>
        </pc:spChg>
        <pc:spChg chg="del">
          <ac:chgData name="Gerjan de Ruiter" userId="a2531a62-2f4d-4e73-a7da-0a31b077d76f" providerId="ADAL" clId="{95450526-C3C8-4034-B469-DF34C9EB471B}" dt="2021-03-09T06:25:06.231" v="3"/>
          <ac:spMkLst>
            <pc:docMk/>
            <pc:sldMk cId="4240300181" sldId="266"/>
            <ac:spMk id="36" creationId="{79A54AB1-B64F-4843-BFAB-81CB74E66B65}"/>
          </ac:spMkLst>
        </pc:spChg>
      </pc:sldChg>
      <pc:sldChg chg="del">
        <pc:chgData name="Gerjan de Ruiter" userId="a2531a62-2f4d-4e73-a7da-0a31b077d76f" providerId="ADAL" clId="{95450526-C3C8-4034-B469-DF34C9EB471B}" dt="2021-03-09T06:25:13.834" v="6" actId="47"/>
        <pc:sldMkLst>
          <pc:docMk/>
          <pc:sldMk cId="990456595" sldId="267"/>
        </pc:sldMkLst>
      </pc:sldChg>
      <pc:sldChg chg="add del">
        <pc:chgData name="Gerjan de Ruiter" userId="a2531a62-2f4d-4e73-a7da-0a31b077d76f" providerId="ADAL" clId="{95450526-C3C8-4034-B469-DF34C9EB471B}" dt="2021-03-09T06:25:53.302" v="9" actId="47"/>
        <pc:sldMkLst>
          <pc:docMk/>
          <pc:sldMk cId="4090314671" sldId="349"/>
        </pc:sldMkLst>
      </pc:sldChg>
      <pc:sldChg chg="addSp delSp modSp mod">
        <pc:chgData name="Gerjan de Ruiter" userId="a2531a62-2f4d-4e73-a7da-0a31b077d76f" providerId="ADAL" clId="{95450526-C3C8-4034-B469-DF34C9EB471B}" dt="2021-03-09T08:38:35.112" v="1680" actId="1076"/>
        <pc:sldMkLst>
          <pc:docMk/>
          <pc:sldMk cId="2253442004" sldId="350"/>
        </pc:sldMkLst>
        <pc:picChg chg="del">
          <ac:chgData name="Gerjan de Ruiter" userId="a2531a62-2f4d-4e73-a7da-0a31b077d76f" providerId="ADAL" clId="{95450526-C3C8-4034-B469-DF34C9EB471B}" dt="2021-03-09T06:25:56.854" v="12" actId="478"/>
          <ac:picMkLst>
            <pc:docMk/>
            <pc:sldMk cId="2253442004" sldId="350"/>
            <ac:picMk id="3" creationId="{F9B9054A-99CD-4BCB-A140-4413039B79AB}"/>
          </ac:picMkLst>
        </pc:picChg>
        <pc:picChg chg="add mod modCrop">
          <ac:chgData name="Gerjan de Ruiter" userId="a2531a62-2f4d-4e73-a7da-0a31b077d76f" providerId="ADAL" clId="{95450526-C3C8-4034-B469-DF34C9EB471B}" dt="2021-03-09T08:38:35.112" v="1680" actId="1076"/>
          <ac:picMkLst>
            <pc:docMk/>
            <pc:sldMk cId="2253442004" sldId="350"/>
            <ac:picMk id="4" creationId="{105B83B1-C406-47A7-B176-4638AAC4AE3B}"/>
          </ac:picMkLst>
        </pc:picChg>
        <pc:picChg chg="del">
          <ac:chgData name="Gerjan de Ruiter" userId="a2531a62-2f4d-4e73-a7da-0a31b077d76f" providerId="ADAL" clId="{95450526-C3C8-4034-B469-DF34C9EB471B}" dt="2021-03-09T06:25:56.431" v="11" actId="478"/>
          <ac:picMkLst>
            <pc:docMk/>
            <pc:sldMk cId="2253442004" sldId="350"/>
            <ac:picMk id="5" creationId="{C3448F64-9360-4EB8-BF95-7C36BC7E3E3B}"/>
          </ac:picMkLst>
        </pc:picChg>
        <pc:picChg chg="del">
          <ac:chgData name="Gerjan de Ruiter" userId="a2531a62-2f4d-4e73-a7da-0a31b077d76f" providerId="ADAL" clId="{95450526-C3C8-4034-B469-DF34C9EB471B}" dt="2021-03-09T06:25:55.673" v="10" actId="478"/>
          <ac:picMkLst>
            <pc:docMk/>
            <pc:sldMk cId="2253442004" sldId="350"/>
            <ac:picMk id="9" creationId="{16AF5A0E-20F7-4452-A364-55D37496C13B}"/>
          </ac:picMkLst>
        </pc:picChg>
      </pc:sldChg>
      <pc:sldChg chg="addSp delSp modSp add mod modAnim modNotesTx">
        <pc:chgData name="Gerjan de Ruiter" userId="a2531a62-2f4d-4e73-a7da-0a31b077d76f" providerId="ADAL" clId="{95450526-C3C8-4034-B469-DF34C9EB471B}" dt="2021-03-09T06:30:05.043" v="77"/>
        <pc:sldMkLst>
          <pc:docMk/>
          <pc:sldMk cId="108919385" sldId="351"/>
        </pc:sldMkLst>
        <pc:spChg chg="add del mod">
          <ac:chgData name="Gerjan de Ruiter" userId="a2531a62-2f4d-4e73-a7da-0a31b077d76f" providerId="ADAL" clId="{95450526-C3C8-4034-B469-DF34C9EB471B}" dt="2021-03-09T06:26:46.836" v="23"/>
          <ac:spMkLst>
            <pc:docMk/>
            <pc:sldMk cId="108919385" sldId="351"/>
            <ac:spMk id="3" creationId="{FA4334B4-790D-45BF-8B53-705AF8C12016}"/>
          </ac:spMkLst>
        </pc:spChg>
        <pc:spChg chg="mod">
          <ac:chgData name="Gerjan de Ruiter" userId="a2531a62-2f4d-4e73-a7da-0a31b077d76f" providerId="ADAL" clId="{95450526-C3C8-4034-B469-DF34C9EB471B}" dt="2021-03-09T06:26:19.042" v="16"/>
          <ac:spMkLst>
            <pc:docMk/>
            <pc:sldMk cId="108919385" sldId="351"/>
            <ac:spMk id="4" creationId="{6E66F472-B665-4B00-82AF-B415F055A6B4}"/>
          </ac:spMkLst>
        </pc:spChg>
        <pc:picChg chg="del">
          <ac:chgData name="Gerjan de Ruiter" userId="a2531a62-2f4d-4e73-a7da-0a31b077d76f" providerId="ADAL" clId="{95450526-C3C8-4034-B469-DF34C9EB471B}" dt="2021-03-09T06:26:34.877" v="19" actId="478"/>
          <ac:picMkLst>
            <pc:docMk/>
            <pc:sldMk cId="108919385" sldId="351"/>
            <ac:picMk id="9" creationId="{D0E61B12-66C2-4D91-947C-06199796F050}"/>
          </ac:picMkLst>
        </pc:picChg>
        <pc:picChg chg="del">
          <ac:chgData name="Gerjan de Ruiter" userId="a2531a62-2f4d-4e73-a7da-0a31b077d76f" providerId="ADAL" clId="{95450526-C3C8-4034-B469-DF34C9EB471B}" dt="2021-03-09T06:26:33.776" v="17" actId="478"/>
          <ac:picMkLst>
            <pc:docMk/>
            <pc:sldMk cId="108919385" sldId="351"/>
            <ac:picMk id="10" creationId="{CEEB9429-6F92-4271-8265-6CE21EC74D9F}"/>
          </ac:picMkLst>
        </pc:picChg>
        <pc:picChg chg="del">
          <ac:chgData name="Gerjan de Ruiter" userId="a2531a62-2f4d-4e73-a7da-0a31b077d76f" providerId="ADAL" clId="{95450526-C3C8-4034-B469-DF34C9EB471B}" dt="2021-03-09T06:26:34.321" v="18" actId="478"/>
          <ac:picMkLst>
            <pc:docMk/>
            <pc:sldMk cId="108919385" sldId="351"/>
            <ac:picMk id="11" creationId="{760420DB-1599-4421-97DB-3C35411678F6}"/>
          </ac:picMkLst>
        </pc:picChg>
        <pc:picChg chg="add mod">
          <ac:chgData name="Gerjan de Ruiter" userId="a2531a62-2f4d-4e73-a7da-0a31b077d76f" providerId="ADAL" clId="{95450526-C3C8-4034-B469-DF34C9EB471B}" dt="2021-03-09T06:27:34.100" v="32" actId="14100"/>
          <ac:picMkLst>
            <pc:docMk/>
            <pc:sldMk cId="108919385" sldId="351"/>
            <ac:picMk id="12" creationId="{5112949D-3A51-44A9-B372-58E3F2374D5A}"/>
          </ac:picMkLst>
        </pc:picChg>
        <pc:picChg chg="del">
          <ac:chgData name="Gerjan de Ruiter" userId="a2531a62-2f4d-4e73-a7da-0a31b077d76f" providerId="ADAL" clId="{95450526-C3C8-4034-B469-DF34C9EB471B}" dt="2021-03-09T06:26:40.579" v="22" actId="478"/>
          <ac:picMkLst>
            <pc:docMk/>
            <pc:sldMk cId="108919385" sldId="351"/>
            <ac:picMk id="13" creationId="{62B47062-D058-48C8-A493-5888CEACD4F2}"/>
          </ac:picMkLst>
        </pc:picChg>
        <pc:picChg chg="add mod">
          <ac:chgData name="Gerjan de Ruiter" userId="a2531a62-2f4d-4e73-a7da-0a31b077d76f" providerId="ADAL" clId="{95450526-C3C8-4034-B469-DF34C9EB471B}" dt="2021-03-09T06:27:20.376" v="29" actId="1076"/>
          <ac:picMkLst>
            <pc:docMk/>
            <pc:sldMk cId="108919385" sldId="351"/>
            <ac:picMk id="14" creationId="{2BEE1F5F-21C7-4827-9BCF-817BBF25C40F}"/>
          </ac:picMkLst>
        </pc:picChg>
        <pc:picChg chg="add del mod">
          <ac:chgData name="Gerjan de Ruiter" userId="a2531a62-2f4d-4e73-a7da-0a31b077d76f" providerId="ADAL" clId="{95450526-C3C8-4034-B469-DF34C9EB471B}" dt="2021-03-09T06:29:39.086" v="65" actId="478"/>
          <ac:picMkLst>
            <pc:docMk/>
            <pc:sldMk cId="108919385" sldId="351"/>
            <ac:picMk id="15" creationId="{63F24E63-3334-4E1C-8E8A-F5021D2C1639}"/>
          </ac:picMkLst>
        </pc:picChg>
        <pc:picChg chg="add mod">
          <ac:chgData name="Gerjan de Ruiter" userId="a2531a62-2f4d-4e73-a7da-0a31b077d76f" providerId="ADAL" clId="{95450526-C3C8-4034-B469-DF34C9EB471B}" dt="2021-03-09T06:29:46.633" v="72" actId="1076"/>
          <ac:picMkLst>
            <pc:docMk/>
            <pc:sldMk cId="108919385" sldId="351"/>
            <ac:picMk id="16" creationId="{CF0D6E4F-2428-444B-9663-0FBED7112A63}"/>
          </ac:picMkLst>
        </pc:picChg>
      </pc:sldChg>
      <pc:sldChg chg="modSp add mod">
        <pc:chgData name="Gerjan de Ruiter" userId="a2531a62-2f4d-4e73-a7da-0a31b077d76f" providerId="ADAL" clId="{95450526-C3C8-4034-B469-DF34C9EB471B}" dt="2021-03-09T07:43:44.100" v="1248" actId="20577"/>
        <pc:sldMkLst>
          <pc:docMk/>
          <pc:sldMk cId="4226151930" sldId="352"/>
        </pc:sldMkLst>
        <pc:spChg chg="mod">
          <ac:chgData name="Gerjan de Ruiter" userId="a2531a62-2f4d-4e73-a7da-0a31b077d76f" providerId="ADAL" clId="{95450526-C3C8-4034-B469-DF34C9EB471B}" dt="2021-03-09T07:43:44.100" v="1248" actId="20577"/>
          <ac:spMkLst>
            <pc:docMk/>
            <pc:sldMk cId="4226151930" sldId="352"/>
            <ac:spMk id="4" creationId="{6DE4C0AD-9859-4D81-955B-C53D625136D6}"/>
          </ac:spMkLst>
        </pc:spChg>
      </pc:sldChg>
      <pc:sldChg chg="add del">
        <pc:chgData name="Gerjan de Ruiter" userId="a2531a62-2f4d-4e73-a7da-0a31b077d76f" providerId="ADAL" clId="{95450526-C3C8-4034-B469-DF34C9EB471B}" dt="2021-03-09T06:28:45.155" v="62" actId="47"/>
        <pc:sldMkLst>
          <pc:docMk/>
          <pc:sldMk cId="620609999" sldId="353"/>
        </pc:sldMkLst>
      </pc:sldChg>
      <pc:sldChg chg="add">
        <pc:chgData name="Gerjan de Ruiter" userId="a2531a62-2f4d-4e73-a7da-0a31b077d76f" providerId="ADAL" clId="{95450526-C3C8-4034-B469-DF34C9EB471B}" dt="2021-03-09T06:28:43.794" v="61"/>
        <pc:sldMkLst>
          <pc:docMk/>
          <pc:sldMk cId="3397419452" sldId="354"/>
        </pc:sldMkLst>
      </pc:sldChg>
      <pc:sldChg chg="add">
        <pc:chgData name="Gerjan de Ruiter" userId="a2531a62-2f4d-4e73-a7da-0a31b077d76f" providerId="ADAL" clId="{95450526-C3C8-4034-B469-DF34C9EB471B}" dt="2021-03-09T06:30:34.347" v="78"/>
        <pc:sldMkLst>
          <pc:docMk/>
          <pc:sldMk cId="3652824531" sldId="366"/>
        </pc:sldMkLst>
      </pc:sldChg>
      <pc:sldChg chg="addSp delSp modSp new mod modClrScheme chgLayout modNotesTx">
        <pc:chgData name="Gerjan de Ruiter" userId="a2531a62-2f4d-4e73-a7da-0a31b077d76f" providerId="ADAL" clId="{95450526-C3C8-4034-B469-DF34C9EB471B}" dt="2021-03-09T07:57:32.301" v="1654" actId="20577"/>
        <pc:sldMkLst>
          <pc:docMk/>
          <pc:sldMk cId="1492325190" sldId="367"/>
        </pc:sldMkLst>
        <pc:spChg chg="mod">
          <ac:chgData name="Gerjan de Ruiter" userId="a2531a62-2f4d-4e73-a7da-0a31b077d76f" providerId="ADAL" clId="{95450526-C3C8-4034-B469-DF34C9EB471B}" dt="2021-03-09T07:54:36.522" v="1533" actId="26606"/>
          <ac:spMkLst>
            <pc:docMk/>
            <pc:sldMk cId="1492325190" sldId="367"/>
            <ac:spMk id="2" creationId="{3629F870-0438-4494-8602-61E3C9F3D43F}"/>
          </ac:spMkLst>
        </pc:spChg>
        <pc:spChg chg="del">
          <ac:chgData name="Gerjan de Ruiter" userId="a2531a62-2f4d-4e73-a7da-0a31b077d76f" providerId="ADAL" clId="{95450526-C3C8-4034-B469-DF34C9EB471B}" dt="2021-03-09T06:32:17.895" v="98"/>
          <ac:spMkLst>
            <pc:docMk/>
            <pc:sldMk cId="1492325190" sldId="367"/>
            <ac:spMk id="3" creationId="{A7B341AE-249C-4679-92AF-4DCE1D9D2178}"/>
          </ac:spMkLst>
        </pc:spChg>
        <pc:spChg chg="add del">
          <ac:chgData name="Gerjan de Ruiter" userId="a2531a62-2f4d-4e73-a7da-0a31b077d76f" providerId="ADAL" clId="{95450526-C3C8-4034-B469-DF34C9EB471B}" dt="2021-03-09T06:32:23.917" v="101" actId="26606"/>
          <ac:spMkLst>
            <pc:docMk/>
            <pc:sldMk cId="1492325190" sldId="367"/>
            <ac:spMk id="4" creationId="{1508FEC1-233F-4E5F-9938-5FFA4E9CF7F8}"/>
          </ac:spMkLst>
        </pc:spChg>
        <pc:spChg chg="add del mod">
          <ac:chgData name="Gerjan de Ruiter" userId="a2531a62-2f4d-4e73-a7da-0a31b077d76f" providerId="ADAL" clId="{95450526-C3C8-4034-B469-DF34C9EB471B}" dt="2021-03-09T07:54:24.262" v="1532" actId="478"/>
          <ac:spMkLst>
            <pc:docMk/>
            <pc:sldMk cId="1492325190" sldId="367"/>
            <ac:spMk id="6" creationId="{B4A57B8A-69AC-4BF2-8429-209C50954206}"/>
          </ac:spMkLst>
        </pc:spChg>
        <pc:spChg chg="add del mod">
          <ac:chgData name="Gerjan de Ruiter" userId="a2531a62-2f4d-4e73-a7da-0a31b077d76f" providerId="ADAL" clId="{95450526-C3C8-4034-B469-DF34C9EB471B}" dt="2021-03-09T06:32:23.917" v="100" actId="26606"/>
          <ac:spMkLst>
            <pc:docMk/>
            <pc:sldMk cId="1492325190" sldId="367"/>
            <ac:spMk id="71" creationId="{8071395D-1F13-484D-81EE-D7C7C0F7041D}"/>
          </ac:spMkLst>
        </pc:spChg>
        <pc:spChg chg="add del mod">
          <ac:chgData name="Gerjan de Ruiter" userId="a2531a62-2f4d-4e73-a7da-0a31b077d76f" providerId="ADAL" clId="{95450526-C3C8-4034-B469-DF34C9EB471B}" dt="2021-03-09T07:54:23.355" v="1530" actId="26606"/>
          <ac:spMkLst>
            <pc:docMk/>
            <pc:sldMk cId="1492325190" sldId="367"/>
            <ac:spMk id="75" creationId="{D34921E2-01C6-4CFB-95D2-FA31C980BB55}"/>
          </ac:spMkLst>
        </pc:spChg>
        <pc:spChg chg="add mod">
          <ac:chgData name="Gerjan de Ruiter" userId="a2531a62-2f4d-4e73-a7da-0a31b077d76f" providerId="ADAL" clId="{95450526-C3C8-4034-B469-DF34C9EB471B}" dt="2021-03-09T07:57:32.301" v="1654" actId="20577"/>
          <ac:spMkLst>
            <pc:docMk/>
            <pc:sldMk cId="1492325190" sldId="367"/>
            <ac:spMk id="1029" creationId="{1A1D567B-0579-404F-B34D-1F2C74376AD9}"/>
          </ac:spMkLst>
        </pc:spChg>
        <pc:picChg chg="add del mod">
          <ac:chgData name="Gerjan de Ruiter" userId="a2531a62-2f4d-4e73-a7da-0a31b077d76f" providerId="ADAL" clId="{95450526-C3C8-4034-B469-DF34C9EB471B}" dt="2021-03-09T07:57:21.593" v="1638"/>
          <ac:picMkLst>
            <pc:docMk/>
            <pc:sldMk cId="1492325190" sldId="367"/>
            <ac:picMk id="1026" creationId="{158F1428-6EC7-4BCA-B52A-7D2F450C47F3}"/>
          </ac:picMkLst>
        </pc:picChg>
        <pc:picChg chg="add del mod">
          <ac:chgData name="Gerjan de Ruiter" userId="a2531a62-2f4d-4e73-a7da-0a31b077d76f" providerId="ADAL" clId="{95450526-C3C8-4034-B469-DF34C9EB471B}" dt="2021-03-09T06:36:22.970" v="324" actId="478"/>
          <ac:picMkLst>
            <pc:docMk/>
            <pc:sldMk cId="1492325190" sldId="367"/>
            <ac:picMk id="1028" creationId="{6A6DAFB6-4411-493C-B3A9-456C771BADCB}"/>
          </ac:picMkLst>
        </pc:picChg>
        <pc:picChg chg="add del mod">
          <ac:chgData name="Gerjan de Ruiter" userId="a2531a62-2f4d-4e73-a7da-0a31b077d76f" providerId="ADAL" clId="{95450526-C3C8-4034-B469-DF34C9EB471B}" dt="2021-03-09T07:54:23.789" v="1531"/>
          <ac:picMkLst>
            <pc:docMk/>
            <pc:sldMk cId="1492325190" sldId="367"/>
            <ac:picMk id="1030" creationId="{4064FA08-A7D6-44D7-8E3C-B31EDB830C87}"/>
          </ac:picMkLst>
        </pc:picChg>
      </pc:sldChg>
      <pc:sldChg chg="addSp delSp modSp new mod ord modClrScheme chgLayout">
        <pc:chgData name="Gerjan de Ruiter" userId="a2531a62-2f4d-4e73-a7da-0a31b077d76f" providerId="ADAL" clId="{95450526-C3C8-4034-B469-DF34C9EB471B}" dt="2021-03-09T07:41:10.187" v="1188"/>
        <pc:sldMkLst>
          <pc:docMk/>
          <pc:sldMk cId="893909513" sldId="368"/>
        </pc:sldMkLst>
        <pc:spChg chg="del mod ord">
          <ac:chgData name="Gerjan de Ruiter" userId="a2531a62-2f4d-4e73-a7da-0a31b077d76f" providerId="ADAL" clId="{95450526-C3C8-4034-B469-DF34C9EB471B}" dt="2021-03-09T06:39:43.717" v="330" actId="700"/>
          <ac:spMkLst>
            <pc:docMk/>
            <pc:sldMk cId="893909513" sldId="368"/>
            <ac:spMk id="2" creationId="{EFD7AED2-5F66-4F05-9703-509ABEB28FDA}"/>
          </ac:spMkLst>
        </pc:spChg>
        <pc:spChg chg="del mod ord">
          <ac:chgData name="Gerjan de Ruiter" userId="a2531a62-2f4d-4e73-a7da-0a31b077d76f" providerId="ADAL" clId="{95450526-C3C8-4034-B469-DF34C9EB471B}" dt="2021-03-09T06:39:43.717" v="330" actId="700"/>
          <ac:spMkLst>
            <pc:docMk/>
            <pc:sldMk cId="893909513" sldId="368"/>
            <ac:spMk id="3" creationId="{77485DFE-85CD-47F5-A37E-6E70EE1CAB2C}"/>
          </ac:spMkLst>
        </pc:spChg>
        <pc:spChg chg="add mod ord">
          <ac:chgData name="Gerjan de Ruiter" userId="a2531a62-2f4d-4e73-a7da-0a31b077d76f" providerId="ADAL" clId="{95450526-C3C8-4034-B469-DF34C9EB471B}" dt="2021-03-09T06:39:52.475" v="355" actId="20577"/>
          <ac:spMkLst>
            <pc:docMk/>
            <pc:sldMk cId="893909513" sldId="368"/>
            <ac:spMk id="4" creationId="{4209CB11-9586-475A-B69D-AD4B302A0B40}"/>
          </ac:spMkLst>
        </pc:spChg>
        <pc:spChg chg="add del mod ord">
          <ac:chgData name="Gerjan de Ruiter" userId="a2531a62-2f4d-4e73-a7da-0a31b077d76f" providerId="ADAL" clId="{95450526-C3C8-4034-B469-DF34C9EB471B}" dt="2021-03-09T07:34:12.762" v="736"/>
          <ac:spMkLst>
            <pc:docMk/>
            <pc:sldMk cId="893909513" sldId="368"/>
            <ac:spMk id="5" creationId="{5FA28624-2E0C-43CD-A023-6B3896B881E6}"/>
          </ac:spMkLst>
        </pc:spChg>
        <pc:spChg chg="add mod ord">
          <ac:chgData name="Gerjan de Ruiter" userId="a2531a62-2f4d-4e73-a7da-0a31b077d76f" providerId="ADAL" clId="{95450526-C3C8-4034-B469-DF34C9EB471B}" dt="2021-03-09T07:41:04.029" v="1186" actId="5793"/>
          <ac:spMkLst>
            <pc:docMk/>
            <pc:sldMk cId="893909513" sldId="368"/>
            <ac:spMk id="6" creationId="{5F3E25DA-0CB3-46A3-873B-35EF4FC9099E}"/>
          </ac:spMkLst>
        </pc:spChg>
        <pc:picChg chg="add mod">
          <ac:chgData name="Gerjan de Ruiter" userId="a2531a62-2f4d-4e73-a7da-0a31b077d76f" providerId="ADAL" clId="{95450526-C3C8-4034-B469-DF34C9EB471B}" dt="2021-03-09T07:39:52.534" v="964" actId="1076"/>
          <ac:picMkLst>
            <pc:docMk/>
            <pc:sldMk cId="893909513" sldId="368"/>
            <ac:picMk id="2050" creationId="{D080F02A-5FC9-48C1-8A28-931E0BB8C8E5}"/>
          </ac:picMkLst>
        </pc:picChg>
      </pc:sldChg>
      <pc:sldChg chg="add">
        <pc:chgData name="Gerjan de Ruiter" userId="a2531a62-2f4d-4e73-a7da-0a31b077d76f" providerId="ADAL" clId="{95450526-C3C8-4034-B469-DF34C9EB471B}" dt="2021-03-09T06:45:04.327" v="671"/>
        <pc:sldMkLst>
          <pc:docMk/>
          <pc:sldMk cId="1922645862" sldId="369"/>
        </pc:sldMkLst>
      </pc:sldChg>
      <pc:sldChg chg="addSp delSp modSp new del mod modNotesTx">
        <pc:chgData name="Gerjan de Ruiter" userId="a2531a62-2f4d-4e73-a7da-0a31b077d76f" providerId="ADAL" clId="{95450526-C3C8-4034-B469-DF34C9EB471B}" dt="2021-03-09T07:44:03.982" v="1254" actId="47"/>
        <pc:sldMkLst>
          <pc:docMk/>
          <pc:sldMk cId="3826895573" sldId="370"/>
        </pc:sldMkLst>
        <pc:spChg chg="del">
          <ac:chgData name="Gerjan de Ruiter" userId="a2531a62-2f4d-4e73-a7da-0a31b077d76f" providerId="ADAL" clId="{95450526-C3C8-4034-B469-DF34C9EB471B}" dt="2021-03-09T06:53:46.534" v="706" actId="22"/>
          <ac:spMkLst>
            <pc:docMk/>
            <pc:sldMk cId="3826895573" sldId="370"/>
            <ac:spMk id="3" creationId="{2A34A67F-D094-41AB-8AE5-FC2E381C5A35}"/>
          </ac:spMkLst>
        </pc:spChg>
        <pc:picChg chg="add mod ord modCrop">
          <ac:chgData name="Gerjan de Ruiter" userId="a2531a62-2f4d-4e73-a7da-0a31b077d76f" providerId="ADAL" clId="{95450526-C3C8-4034-B469-DF34C9EB471B}" dt="2021-03-09T06:54:17.560" v="712"/>
          <ac:picMkLst>
            <pc:docMk/>
            <pc:sldMk cId="3826895573" sldId="370"/>
            <ac:picMk id="5" creationId="{84B558B3-E9A6-4909-B071-5E36F66C7267}"/>
          </ac:picMkLst>
        </pc:picChg>
      </pc:sldChg>
      <pc:sldChg chg="addSp delSp modSp new mod ord modClrScheme chgLayout modNotesTx">
        <pc:chgData name="Gerjan de Ruiter" userId="a2531a62-2f4d-4e73-a7da-0a31b077d76f" providerId="ADAL" clId="{95450526-C3C8-4034-B469-DF34C9EB471B}" dt="2021-03-09T07:43:59.690" v="1251"/>
        <pc:sldMkLst>
          <pc:docMk/>
          <pc:sldMk cId="1353545693" sldId="371"/>
        </pc:sldMkLst>
        <pc:spChg chg="del">
          <ac:chgData name="Gerjan de Ruiter" userId="a2531a62-2f4d-4e73-a7da-0a31b077d76f" providerId="ADAL" clId="{95450526-C3C8-4034-B469-DF34C9EB471B}" dt="2021-03-09T07:37:47.983" v="742" actId="26606"/>
          <ac:spMkLst>
            <pc:docMk/>
            <pc:sldMk cId="1353545693" sldId="371"/>
            <ac:spMk id="2" creationId="{FA872D84-050A-4EDD-BE74-E58317D6F3B8}"/>
          </ac:spMkLst>
        </pc:spChg>
        <pc:spChg chg="del">
          <ac:chgData name="Gerjan de Ruiter" userId="a2531a62-2f4d-4e73-a7da-0a31b077d76f" providerId="ADAL" clId="{95450526-C3C8-4034-B469-DF34C9EB471B}" dt="2021-03-09T06:56:01.313" v="721" actId="22"/>
          <ac:spMkLst>
            <pc:docMk/>
            <pc:sldMk cId="1353545693" sldId="371"/>
            <ac:spMk id="3" creationId="{8E929642-7DB9-469C-B455-D4EE7C917D2F}"/>
          </ac:spMkLst>
        </pc:spChg>
        <pc:spChg chg="add del mod">
          <ac:chgData name="Gerjan de Ruiter" userId="a2531a62-2f4d-4e73-a7da-0a31b077d76f" providerId="ADAL" clId="{95450526-C3C8-4034-B469-DF34C9EB471B}" dt="2021-03-09T07:37:44.716" v="741"/>
          <ac:spMkLst>
            <pc:docMk/>
            <pc:sldMk cId="1353545693" sldId="371"/>
            <ac:spMk id="7" creationId="{300CFC72-92F6-45C5-91BB-AF145D84F2AD}"/>
          </ac:spMkLst>
        </pc:spChg>
        <pc:spChg chg="add mod">
          <ac:chgData name="Gerjan de Ruiter" userId="a2531a62-2f4d-4e73-a7da-0a31b077d76f" providerId="ADAL" clId="{95450526-C3C8-4034-B469-DF34C9EB471B}" dt="2021-03-09T07:39:20.982" v="960" actId="20577"/>
          <ac:spMkLst>
            <pc:docMk/>
            <pc:sldMk cId="1353545693" sldId="371"/>
            <ac:spMk id="71" creationId="{5DE92776-80C5-478D-B4F1-31201CFD1C81}"/>
          </ac:spMkLst>
        </pc:spChg>
        <pc:spChg chg="add mod">
          <ac:chgData name="Gerjan de Ruiter" userId="a2531a62-2f4d-4e73-a7da-0a31b077d76f" providerId="ADAL" clId="{95450526-C3C8-4034-B469-DF34C9EB471B}" dt="2021-03-09T07:38:34.231" v="919" actId="403"/>
          <ac:spMkLst>
            <pc:docMk/>
            <pc:sldMk cId="1353545693" sldId="371"/>
            <ac:spMk id="73" creationId="{0B8957F3-BA34-48A0-9EB3-A10F1DF6F29E}"/>
          </ac:spMkLst>
        </pc:spChg>
        <pc:picChg chg="add del mod ord modCrop">
          <ac:chgData name="Gerjan de Ruiter" userId="a2531a62-2f4d-4e73-a7da-0a31b077d76f" providerId="ADAL" clId="{95450526-C3C8-4034-B469-DF34C9EB471B}" dt="2021-03-09T07:37:42.879" v="740" actId="478"/>
          <ac:picMkLst>
            <pc:docMk/>
            <pc:sldMk cId="1353545693" sldId="371"/>
            <ac:picMk id="5" creationId="{4A31C690-82A7-4014-86FA-AEDC7B83BC15}"/>
          </ac:picMkLst>
        </pc:picChg>
        <pc:picChg chg="add mod">
          <ac:chgData name="Gerjan de Ruiter" userId="a2531a62-2f4d-4e73-a7da-0a31b077d76f" providerId="ADAL" clId="{95450526-C3C8-4034-B469-DF34C9EB471B}" dt="2021-03-09T07:37:47.983" v="742" actId="26606"/>
          <ac:picMkLst>
            <pc:docMk/>
            <pc:sldMk cId="1353545693" sldId="371"/>
            <ac:picMk id="3074" creationId="{8E9E85BE-7467-4080-99F3-24DDCC8B3211}"/>
          </ac:picMkLst>
        </pc:picChg>
      </pc:sldChg>
      <pc:sldChg chg="addSp delSp modSp new mod ord">
        <pc:chgData name="Gerjan de Ruiter" userId="a2531a62-2f4d-4e73-a7da-0a31b077d76f" providerId="ADAL" clId="{95450526-C3C8-4034-B469-DF34C9EB471B}" dt="2021-03-09T08:43:55.650" v="1777" actId="20577"/>
        <pc:sldMkLst>
          <pc:docMk/>
          <pc:sldMk cId="3748129898" sldId="372"/>
        </pc:sldMkLst>
        <pc:spChg chg="mod">
          <ac:chgData name="Gerjan de Ruiter" userId="a2531a62-2f4d-4e73-a7da-0a31b077d76f" providerId="ADAL" clId="{95450526-C3C8-4034-B469-DF34C9EB471B}" dt="2021-03-09T07:39:15.786" v="959" actId="20577"/>
          <ac:spMkLst>
            <pc:docMk/>
            <pc:sldMk cId="3748129898" sldId="372"/>
            <ac:spMk id="2" creationId="{599E0890-F24A-46B6-B7C8-A189AC57D1F8}"/>
          </ac:spMkLst>
        </pc:spChg>
        <pc:spChg chg="del">
          <ac:chgData name="Gerjan de Ruiter" userId="a2531a62-2f4d-4e73-a7da-0a31b077d76f" providerId="ADAL" clId="{95450526-C3C8-4034-B469-DF34C9EB471B}" dt="2021-03-09T07:39:06.070" v="921"/>
          <ac:spMkLst>
            <pc:docMk/>
            <pc:sldMk cId="3748129898" sldId="372"/>
            <ac:spMk id="3" creationId="{F026C90F-1866-479A-B873-A6A7508EC45C}"/>
          </ac:spMkLst>
        </pc:spChg>
        <pc:spChg chg="mod">
          <ac:chgData name="Gerjan de Ruiter" userId="a2531a62-2f4d-4e73-a7da-0a31b077d76f" providerId="ADAL" clId="{95450526-C3C8-4034-B469-DF34C9EB471B}" dt="2021-03-09T08:43:55.650" v="1777" actId="20577"/>
          <ac:spMkLst>
            <pc:docMk/>
            <pc:sldMk cId="3748129898" sldId="372"/>
            <ac:spMk id="4" creationId="{04779A2C-EC79-49E5-AA65-25F8AF7410C7}"/>
          </ac:spMkLst>
        </pc:spChg>
        <pc:picChg chg="add mod">
          <ac:chgData name="Gerjan de Ruiter" userId="a2531a62-2f4d-4e73-a7da-0a31b077d76f" providerId="ADAL" clId="{95450526-C3C8-4034-B469-DF34C9EB471B}" dt="2021-03-09T07:39:06.070" v="921"/>
          <ac:picMkLst>
            <pc:docMk/>
            <pc:sldMk cId="3748129898" sldId="372"/>
            <ac:picMk id="5" creationId="{ED5500EB-E783-449A-9F43-81D17D22BE87}"/>
          </ac:picMkLst>
        </pc:picChg>
      </pc:sldChg>
      <pc:sldChg chg="addSp delSp modSp new mod modClrScheme chgLayout modNotesTx">
        <pc:chgData name="Gerjan de Ruiter" userId="a2531a62-2f4d-4e73-a7da-0a31b077d76f" providerId="ADAL" clId="{95450526-C3C8-4034-B469-DF34C9EB471B}" dt="2021-03-09T08:45:40.604" v="1919" actId="20577"/>
        <pc:sldMkLst>
          <pc:docMk/>
          <pc:sldMk cId="336983350" sldId="373"/>
        </pc:sldMkLst>
        <pc:spChg chg="del mod ord">
          <ac:chgData name="Gerjan de Ruiter" userId="a2531a62-2f4d-4e73-a7da-0a31b077d76f" providerId="ADAL" clId="{95450526-C3C8-4034-B469-DF34C9EB471B}" dt="2021-03-09T07:45:31.993" v="1256" actId="700"/>
          <ac:spMkLst>
            <pc:docMk/>
            <pc:sldMk cId="336983350" sldId="373"/>
            <ac:spMk id="2" creationId="{26181FF5-DAD5-4B02-834E-5F4A55EDCB18}"/>
          </ac:spMkLst>
        </pc:spChg>
        <pc:spChg chg="del mod ord">
          <ac:chgData name="Gerjan de Ruiter" userId="a2531a62-2f4d-4e73-a7da-0a31b077d76f" providerId="ADAL" clId="{95450526-C3C8-4034-B469-DF34C9EB471B}" dt="2021-03-09T07:45:31.993" v="1256" actId="700"/>
          <ac:spMkLst>
            <pc:docMk/>
            <pc:sldMk cId="336983350" sldId="373"/>
            <ac:spMk id="3" creationId="{507D363D-FD07-4295-B929-7C2C0F00BD09}"/>
          </ac:spMkLst>
        </pc:spChg>
        <pc:spChg chg="add mod ord">
          <ac:chgData name="Gerjan de Ruiter" userId="a2531a62-2f4d-4e73-a7da-0a31b077d76f" providerId="ADAL" clId="{95450526-C3C8-4034-B469-DF34C9EB471B}" dt="2021-03-09T08:45:40.604" v="1919" actId="20577"/>
          <ac:spMkLst>
            <pc:docMk/>
            <pc:sldMk cId="336983350" sldId="373"/>
            <ac:spMk id="4" creationId="{32A177BE-7005-4BB8-BE97-3BF91592007A}"/>
          </ac:spMkLst>
        </pc:spChg>
        <pc:spChg chg="add del mod ord">
          <ac:chgData name="Gerjan de Ruiter" userId="a2531a62-2f4d-4e73-a7da-0a31b077d76f" providerId="ADAL" clId="{95450526-C3C8-4034-B469-DF34C9EB471B}" dt="2021-03-09T07:45:33.080" v="1257"/>
          <ac:spMkLst>
            <pc:docMk/>
            <pc:sldMk cId="336983350" sldId="373"/>
            <ac:spMk id="5" creationId="{62DCD0FB-102C-44DE-B43F-33BF3B09FCDD}"/>
          </ac:spMkLst>
        </pc:spChg>
        <pc:spChg chg="add mod ord">
          <ac:chgData name="Gerjan de Ruiter" userId="a2531a62-2f4d-4e73-a7da-0a31b077d76f" providerId="ADAL" clId="{95450526-C3C8-4034-B469-DF34C9EB471B}" dt="2021-03-09T08:45:18.327" v="1892" actId="20577"/>
          <ac:spMkLst>
            <pc:docMk/>
            <pc:sldMk cId="336983350" sldId="373"/>
            <ac:spMk id="6" creationId="{DC0BA6E3-5261-4787-89B1-5579515F261F}"/>
          </ac:spMkLst>
        </pc:spChg>
        <pc:spChg chg="add del mod">
          <ac:chgData name="Gerjan de Ruiter" userId="a2531a62-2f4d-4e73-a7da-0a31b077d76f" providerId="ADAL" clId="{95450526-C3C8-4034-B469-DF34C9EB471B}" dt="2021-03-09T08:44:52.310" v="1817"/>
          <ac:spMkLst>
            <pc:docMk/>
            <pc:sldMk cId="336983350" sldId="373"/>
            <ac:spMk id="7" creationId="{E4BF0614-0298-4E6E-84C3-1EA0FBD57FD6}"/>
          </ac:spMkLst>
        </pc:spChg>
        <pc:picChg chg="add del mod">
          <ac:chgData name="Gerjan de Ruiter" userId="a2531a62-2f4d-4e73-a7da-0a31b077d76f" providerId="ADAL" clId="{95450526-C3C8-4034-B469-DF34C9EB471B}" dt="2021-03-09T08:44:50.393" v="1816" actId="478"/>
          <ac:picMkLst>
            <pc:docMk/>
            <pc:sldMk cId="336983350" sldId="373"/>
            <ac:picMk id="4098" creationId="{9645CE44-84D2-40B0-A9F1-8A2419F249A8}"/>
          </ac:picMkLst>
        </pc:picChg>
        <pc:picChg chg="add mod">
          <ac:chgData name="Gerjan de Ruiter" userId="a2531a62-2f4d-4e73-a7da-0a31b077d76f" providerId="ADAL" clId="{95450526-C3C8-4034-B469-DF34C9EB471B}" dt="2021-03-09T08:45:33.185" v="1895" actId="1076"/>
          <ac:picMkLst>
            <pc:docMk/>
            <pc:sldMk cId="336983350" sldId="373"/>
            <ac:picMk id="4100" creationId="{7B5A8569-3AAF-4BAD-BCB5-67378B913B90}"/>
          </ac:picMkLst>
        </pc:picChg>
      </pc:sldChg>
      <pc:sldChg chg="addSp delSp modSp new mod">
        <pc:chgData name="Gerjan de Ruiter" userId="a2531a62-2f4d-4e73-a7da-0a31b077d76f" providerId="ADAL" clId="{95450526-C3C8-4034-B469-DF34C9EB471B}" dt="2021-03-09T08:42:50.767" v="1690"/>
        <pc:sldMkLst>
          <pc:docMk/>
          <pc:sldMk cId="956482158" sldId="374"/>
        </pc:sldMkLst>
        <pc:spChg chg="mod">
          <ac:chgData name="Gerjan de Ruiter" userId="a2531a62-2f4d-4e73-a7da-0a31b077d76f" providerId="ADAL" clId="{95450526-C3C8-4034-B469-DF34C9EB471B}" dt="2021-03-09T07:57:42.446" v="1661" actId="20577"/>
          <ac:spMkLst>
            <pc:docMk/>
            <pc:sldMk cId="956482158" sldId="374"/>
            <ac:spMk id="2" creationId="{808FDCDF-A25E-4539-9B68-B979E7895BEA}"/>
          </ac:spMkLst>
        </pc:spChg>
        <pc:spChg chg="del">
          <ac:chgData name="Gerjan de Ruiter" userId="a2531a62-2f4d-4e73-a7da-0a31b077d76f" providerId="ADAL" clId="{95450526-C3C8-4034-B469-DF34C9EB471B}" dt="2021-03-09T08:00:31.214" v="1675"/>
          <ac:spMkLst>
            <pc:docMk/>
            <pc:sldMk cId="956482158" sldId="374"/>
            <ac:spMk id="3" creationId="{A642C2A2-2A04-4071-87B8-801839676D29}"/>
          </ac:spMkLst>
        </pc:spChg>
        <pc:spChg chg="mod">
          <ac:chgData name="Gerjan de Ruiter" userId="a2531a62-2f4d-4e73-a7da-0a31b077d76f" providerId="ADAL" clId="{95450526-C3C8-4034-B469-DF34C9EB471B}" dt="2021-03-09T07:57:47.316" v="1674" actId="20577"/>
          <ac:spMkLst>
            <pc:docMk/>
            <pc:sldMk cId="956482158" sldId="374"/>
            <ac:spMk id="4" creationId="{EF231C5F-FDDB-4372-98D0-6F1EF11955E7}"/>
          </ac:spMkLst>
        </pc:spChg>
        <pc:picChg chg="add mod">
          <ac:chgData name="Gerjan de Ruiter" userId="a2531a62-2f4d-4e73-a7da-0a31b077d76f" providerId="ADAL" clId="{95450526-C3C8-4034-B469-DF34C9EB471B}" dt="2021-03-09T08:42:25.259" v="1685" actId="1076"/>
          <ac:picMkLst>
            <pc:docMk/>
            <pc:sldMk cId="956482158" sldId="374"/>
            <ac:picMk id="5122" creationId="{4C2BB271-7CC9-48AD-A06D-75547002C2C2}"/>
          </ac:picMkLst>
        </pc:picChg>
        <pc:picChg chg="add mod">
          <ac:chgData name="Gerjan de Ruiter" userId="a2531a62-2f4d-4e73-a7da-0a31b077d76f" providerId="ADAL" clId="{95450526-C3C8-4034-B469-DF34C9EB471B}" dt="2021-03-09T08:42:50.767" v="1690"/>
          <ac:picMkLst>
            <pc:docMk/>
            <pc:sldMk cId="956482158" sldId="374"/>
            <ac:picMk id="5124" creationId="{F0A59597-A6E7-42FE-B92C-B0C3C1D2910E}"/>
          </ac:picMkLst>
        </pc:picChg>
      </pc:sldChg>
      <pc:sldChg chg="addSp delSp modSp new mod modClrScheme chgLayout">
        <pc:chgData name="Gerjan de Ruiter" userId="a2531a62-2f4d-4e73-a7da-0a31b077d76f" providerId="ADAL" clId="{95450526-C3C8-4034-B469-DF34C9EB471B}" dt="2021-03-09T09:00:11.482" v="1960" actId="20577"/>
        <pc:sldMkLst>
          <pc:docMk/>
          <pc:sldMk cId="2614458710" sldId="375"/>
        </pc:sldMkLst>
        <pc:spChg chg="del mod ord">
          <ac:chgData name="Gerjan de Ruiter" userId="a2531a62-2f4d-4e73-a7da-0a31b077d76f" providerId="ADAL" clId="{95450526-C3C8-4034-B469-DF34C9EB471B}" dt="2021-03-09T08:59:39.040" v="1924" actId="700"/>
          <ac:spMkLst>
            <pc:docMk/>
            <pc:sldMk cId="2614458710" sldId="375"/>
            <ac:spMk id="2" creationId="{FABCC04C-EEA5-4035-B67E-6A7355B0A61B}"/>
          </ac:spMkLst>
        </pc:spChg>
        <pc:spChg chg="del">
          <ac:chgData name="Gerjan de Ruiter" userId="a2531a62-2f4d-4e73-a7da-0a31b077d76f" providerId="ADAL" clId="{95450526-C3C8-4034-B469-DF34C9EB471B}" dt="2021-03-09T08:59:09.793" v="1921" actId="22"/>
          <ac:spMkLst>
            <pc:docMk/>
            <pc:sldMk cId="2614458710" sldId="375"/>
            <ac:spMk id="3" creationId="{A23C976E-FC69-46CF-AF02-F3829D0A978E}"/>
          </ac:spMkLst>
        </pc:spChg>
        <pc:spChg chg="del">
          <ac:chgData name="Gerjan de Ruiter" userId="a2531a62-2f4d-4e73-a7da-0a31b077d76f" providerId="ADAL" clId="{95450526-C3C8-4034-B469-DF34C9EB471B}" dt="2021-03-09T08:59:39.040" v="1924" actId="700"/>
          <ac:spMkLst>
            <pc:docMk/>
            <pc:sldMk cId="2614458710" sldId="375"/>
            <ac:spMk id="4" creationId="{1DA13726-F592-475B-A8F5-2C46129B8AA1}"/>
          </ac:spMkLst>
        </pc:spChg>
        <pc:spChg chg="add mod ord">
          <ac:chgData name="Gerjan de Ruiter" userId="a2531a62-2f4d-4e73-a7da-0a31b077d76f" providerId="ADAL" clId="{95450526-C3C8-4034-B469-DF34C9EB471B}" dt="2021-03-09T09:00:11.482" v="1960" actId="20577"/>
          <ac:spMkLst>
            <pc:docMk/>
            <pc:sldMk cId="2614458710" sldId="375"/>
            <ac:spMk id="7" creationId="{F60F8A8C-A3EE-45D9-8C48-25FB5DFDC1C7}"/>
          </ac:spMkLst>
        </pc:spChg>
        <pc:picChg chg="add mod ord modCrop">
          <ac:chgData name="Gerjan de Ruiter" userId="a2531a62-2f4d-4e73-a7da-0a31b077d76f" providerId="ADAL" clId="{95450526-C3C8-4034-B469-DF34C9EB471B}" dt="2021-03-09T09:00:05.088" v="1933" actId="1076"/>
          <ac:picMkLst>
            <pc:docMk/>
            <pc:sldMk cId="2614458710" sldId="375"/>
            <ac:picMk id="6" creationId="{9A4B6DE8-1884-4299-9B96-E701D1982960}"/>
          </ac:picMkLst>
        </pc:picChg>
      </pc:sldChg>
      <pc:sldChg chg="modSp new del mod">
        <pc:chgData name="Gerjan de Ruiter" userId="a2531a62-2f4d-4e73-a7da-0a31b077d76f" providerId="ADAL" clId="{95450526-C3C8-4034-B469-DF34C9EB471B}" dt="2021-03-09T08:44:17.893" v="1815" actId="47"/>
        <pc:sldMkLst>
          <pc:docMk/>
          <pc:sldMk cId="3127144938" sldId="375"/>
        </pc:sldMkLst>
        <pc:spChg chg="mod">
          <ac:chgData name="Gerjan de Ruiter" userId="a2531a62-2f4d-4e73-a7da-0a31b077d76f" providerId="ADAL" clId="{95450526-C3C8-4034-B469-DF34C9EB471B}" dt="2021-03-09T08:44:13.137" v="1814" actId="20577"/>
          <ac:spMkLst>
            <pc:docMk/>
            <pc:sldMk cId="3127144938" sldId="375"/>
            <ac:spMk id="2" creationId="{93F73CD8-3CA5-4D0A-967B-38DC45D0B6E2}"/>
          </ac:spMkLst>
        </pc:spChg>
      </pc:sldChg>
      <pc:sldMasterChg chg="del delSldLayout">
        <pc:chgData name="Gerjan de Ruiter" userId="a2531a62-2f4d-4e73-a7da-0a31b077d76f" providerId="ADAL" clId="{95450526-C3C8-4034-B469-DF34C9EB471B}" dt="2021-03-09T06:39:43.717" v="330" actId="700"/>
        <pc:sldMasterMkLst>
          <pc:docMk/>
          <pc:sldMasterMk cId="2460954070" sldId="2147483660"/>
        </pc:sldMasterMkLst>
        <pc:sldLayoutChg chg="del">
          <pc:chgData name="Gerjan de Ruiter" userId="a2531a62-2f4d-4e73-a7da-0a31b077d76f" providerId="ADAL" clId="{95450526-C3C8-4034-B469-DF34C9EB471B}" dt="2021-03-09T06:39:43.717" v="330" actId="700"/>
          <pc:sldLayoutMkLst>
            <pc:docMk/>
            <pc:sldMasterMk cId="2460954070" sldId="2147483660"/>
            <pc:sldLayoutMk cId="2385387890" sldId="2147483661"/>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949138452" sldId="2147483662"/>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2591524520" sldId="2147483663"/>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1203092039" sldId="2147483664"/>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3733172339" sldId="2147483665"/>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3210312558" sldId="2147483666"/>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3146388984" sldId="2147483667"/>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3171841454" sldId="2147483668"/>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1718958274" sldId="2147483669"/>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2202905451" sldId="2147483670"/>
          </pc:sldLayoutMkLst>
        </pc:sldLayoutChg>
        <pc:sldLayoutChg chg="del">
          <pc:chgData name="Gerjan de Ruiter" userId="a2531a62-2f4d-4e73-a7da-0a31b077d76f" providerId="ADAL" clId="{95450526-C3C8-4034-B469-DF34C9EB471B}" dt="2021-03-09T06:39:43.717" v="330" actId="700"/>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51898-CE0F-45CC-88C1-0E61C7D48A74}" type="datetimeFigureOut">
              <a:rPr lang="nl-NL" smtClean="0"/>
              <a:t>9-3-2021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88784-31D7-4ED9-B527-50265386C9BF}" type="slidenum">
              <a:rPr lang="nl-NL" smtClean="0"/>
              <a:t>‹nr.›</a:t>
            </a:fld>
            <a:endParaRPr lang="nl-NL"/>
          </a:p>
        </p:txBody>
      </p:sp>
    </p:spTree>
    <p:extLst>
      <p:ext uri="{BB962C8B-B14F-4D97-AF65-F5344CB8AC3E}">
        <p14:creationId xmlns:p14="http://schemas.microsoft.com/office/powerpoint/2010/main" val="383884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 elke afbeelding zit een link met het artikel</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D361C-31C8-4A11-9720-2D74BFE31C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49DC0D-7E59-4F3E-AEEB-29A884DC594E}" type="slidenum">
              <a:rPr lang="nl-NL" smtClean="0"/>
              <a:t>16</a:t>
            </a:fld>
            <a:endParaRPr lang="nl-NL"/>
          </a:p>
        </p:txBody>
      </p:sp>
    </p:spTree>
    <p:extLst>
      <p:ext uri="{BB962C8B-B14F-4D97-AF65-F5344CB8AC3E}">
        <p14:creationId xmlns:p14="http://schemas.microsoft.com/office/powerpoint/2010/main" val="22435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105B58-1DE3-4740-984D-C169A44AD4E5}" type="slidenum">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74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Afgeleid van de sociale duurzame ontwikkelingsdoelen</a:t>
            </a:r>
          </a:p>
          <a:p>
            <a:r>
              <a:rPr lang="nl-NL" dirty="0"/>
              <a:t>Sociaal – Betrekking hebben op de maatschappij en de welzijn </a:t>
            </a:r>
            <a:r>
              <a:rPr lang="nl-NL" dirty="0" err="1"/>
              <a:t>daavan</a:t>
            </a:r>
            <a:r>
              <a:rPr lang="nl-NL" dirty="0"/>
              <a:t> (verband met de samenleving)</a:t>
            </a:r>
          </a:p>
          <a:p>
            <a:r>
              <a:rPr lang="nl-NL" dirty="0"/>
              <a:t>Fundament – oprichting, grondslag en grondvesting.</a:t>
            </a:r>
          </a:p>
          <a:p>
            <a:endParaRPr lang="nl-NL" dirty="0"/>
          </a:p>
          <a:p>
            <a:r>
              <a:rPr lang="en-US" dirty="0"/>
              <a:t>Het model van Lalonde</a:t>
            </a:r>
          </a:p>
          <a:p>
            <a:pPr marL="285750" indent="-285750">
              <a:buFontTx/>
              <a:buChar char="-"/>
            </a:pPr>
            <a:r>
              <a:rPr lang="en-US" dirty="0"/>
              <a:t>Interne </a:t>
            </a:r>
            <a:r>
              <a:rPr lang="en-US" dirty="0" err="1"/>
              <a:t>factoren</a:t>
            </a:r>
            <a:endParaRPr lang="en-US" dirty="0"/>
          </a:p>
          <a:p>
            <a:pPr marL="285750" indent="-285750">
              <a:buFontTx/>
              <a:buChar char="-"/>
            </a:pPr>
            <a:r>
              <a:rPr lang="en-US" dirty="0" err="1"/>
              <a:t>Gedragsfactoren</a:t>
            </a:r>
            <a:endParaRPr lang="en-US" dirty="0"/>
          </a:p>
          <a:p>
            <a:pPr marL="285750" indent="-285750">
              <a:buFontTx/>
              <a:buChar char="-"/>
            </a:pPr>
            <a:r>
              <a:rPr lang="en-US" dirty="0" err="1"/>
              <a:t>Externe</a:t>
            </a:r>
            <a:r>
              <a:rPr lang="en-US" dirty="0"/>
              <a:t> </a:t>
            </a:r>
            <a:r>
              <a:rPr lang="en-US" dirty="0" err="1"/>
              <a:t>factoren</a:t>
            </a:r>
            <a:endParaRPr lang="en-US" dirty="0"/>
          </a:p>
          <a:p>
            <a:pPr marL="285750" indent="-285750">
              <a:buFontTx/>
              <a:buChar char="-"/>
            </a:pPr>
            <a:r>
              <a:rPr lang="en-US" dirty="0" err="1"/>
              <a:t>Gezondheidzorg</a:t>
            </a:r>
            <a:r>
              <a:rPr lang="en-US" dirty="0"/>
              <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4</a:t>
            </a:fld>
            <a:endParaRPr lang="nl-NL"/>
          </a:p>
        </p:txBody>
      </p:sp>
    </p:spTree>
    <p:extLst>
      <p:ext uri="{BB962C8B-B14F-4D97-AF65-F5344CB8AC3E}">
        <p14:creationId xmlns:p14="http://schemas.microsoft.com/office/powerpoint/2010/main" val="76601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49DC0D-7E59-4F3E-AEEB-29A884DC594E}" type="slidenum">
              <a:rPr lang="nl-NL" smtClean="0"/>
              <a:t>5</a:t>
            </a:fld>
            <a:endParaRPr lang="nl-NL"/>
          </a:p>
        </p:txBody>
      </p:sp>
    </p:spTree>
    <p:extLst>
      <p:ext uri="{BB962C8B-B14F-4D97-AF65-F5344CB8AC3E}">
        <p14:creationId xmlns:p14="http://schemas.microsoft.com/office/powerpoint/2010/main" val="55020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GEDRAG VERANDEREN </a:t>
            </a:r>
          </a:p>
          <a:p>
            <a:r>
              <a:rPr lang="nl-NL" dirty="0"/>
              <a:t>Vanuit de gedragspsychologie is helder dat mensen geen rationale wezens zijn, die simpelweg met  financiële prikkels te motiveren zijn om zich anders te gedragen. Gedrag wordt ook gestuurd door bijvoorbeeld gewoonten, emoties en de sociale omgeving en is daardoor lastig te veranderen. Wanneer zijn mensen wél bereid hun gedrag rondom duurzaamheid te veranderen? En hoe bevorder je dit? </a:t>
            </a:r>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8</a:t>
            </a:fld>
            <a:endParaRPr lang="nl-NL"/>
          </a:p>
        </p:txBody>
      </p:sp>
    </p:spTree>
    <p:extLst>
      <p:ext uri="{BB962C8B-B14F-4D97-AF65-F5344CB8AC3E}">
        <p14:creationId xmlns:p14="http://schemas.microsoft.com/office/powerpoint/2010/main" val="205900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Attitude = houding</a:t>
            </a:r>
          </a:p>
          <a:p>
            <a:endParaRPr lang="nl-NL" dirty="0"/>
          </a:p>
          <a:p>
            <a:r>
              <a:rPr lang="nl-NL" dirty="0"/>
              <a:t>GEDRAG VERANDEREN </a:t>
            </a:r>
          </a:p>
          <a:p>
            <a:r>
              <a:rPr lang="nl-NL" dirty="0"/>
              <a:t>Vanuit de gedragspsychologie is helder dat mensen geen rationale wezens zijn, die simpelweg met  financiële prikkels te motiveren zijn om zich anders te gedragen. Gedrag wordt ook gestuurd door bijvoorbeeld gewoonten, emoties en de sociale omgeving en is daardoor lastig te veranderen. Wanneer zijn mensen wél bereid hun gedrag rondom duurzaamheid te veranderen? En hoe bevorder je dit? </a:t>
            </a:r>
          </a:p>
          <a:p>
            <a:endParaRPr lang="nl-NL" dirty="0"/>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9</a:t>
            </a:fld>
            <a:endParaRPr lang="nl-NL"/>
          </a:p>
        </p:txBody>
      </p:sp>
    </p:spTree>
    <p:extLst>
      <p:ext uri="{BB962C8B-B14F-4D97-AF65-F5344CB8AC3E}">
        <p14:creationId xmlns:p14="http://schemas.microsoft.com/office/powerpoint/2010/main" val="327117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10</a:t>
            </a:fld>
            <a:endParaRPr lang="nl-NL"/>
          </a:p>
        </p:txBody>
      </p:sp>
    </p:spTree>
    <p:extLst>
      <p:ext uri="{BB962C8B-B14F-4D97-AF65-F5344CB8AC3E}">
        <p14:creationId xmlns:p14="http://schemas.microsoft.com/office/powerpoint/2010/main" val="111865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Oriënteren 2. Interveniëren 3. Leren Het ontwikkelen van een interventie is een iteratief proces. Het gedrag wordt onderzocht, de interventie wordt ontwikkeld, geïmplementeerd, getoetst en opnieuw aangepast en onderzocht (zie  guur 1). Afhankelijk van tijd en budget werken de onderzoekers met een cyclisch proces van aanpassen en leren totdat de gewenste gedragsverandering is bereikt.</a:t>
            </a:r>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12</a:t>
            </a:fld>
            <a:endParaRPr lang="nl-NL"/>
          </a:p>
        </p:txBody>
      </p:sp>
    </p:spTree>
    <p:extLst>
      <p:ext uri="{BB962C8B-B14F-4D97-AF65-F5344CB8AC3E}">
        <p14:creationId xmlns:p14="http://schemas.microsoft.com/office/powerpoint/2010/main" val="348528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Overreding = overhalen</a:t>
            </a:r>
          </a:p>
          <a:p>
            <a:endParaRPr lang="nl-NL" dirty="0"/>
          </a:p>
          <a:p>
            <a:r>
              <a:rPr lang="nl-NL" dirty="0"/>
              <a:t>Opinies = oordeel</a:t>
            </a:r>
          </a:p>
        </p:txBody>
      </p:sp>
      <p:sp>
        <p:nvSpPr>
          <p:cNvPr id="4" name="Tijdelijke aanduiding voor dianummer 3"/>
          <p:cNvSpPr>
            <a:spLocks noGrp="1"/>
          </p:cNvSpPr>
          <p:nvPr>
            <p:ph type="sldNum" sz="quarter" idx="5"/>
          </p:nvPr>
        </p:nvSpPr>
        <p:spPr/>
        <p:txBody>
          <a:bodyPr/>
          <a:lstStyle/>
          <a:p>
            <a:fld id="{016C2568-C850-4F8C-80B4-884FBC51BA00}" type="slidenum">
              <a:rPr lang="nl-NL" smtClean="0"/>
              <a:t>15</a:t>
            </a:fld>
            <a:endParaRPr lang="nl-NL"/>
          </a:p>
        </p:txBody>
      </p:sp>
    </p:spTree>
    <p:extLst>
      <p:ext uri="{BB962C8B-B14F-4D97-AF65-F5344CB8AC3E}">
        <p14:creationId xmlns:p14="http://schemas.microsoft.com/office/powerpoint/2010/main" val="322699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8DD25-C98B-46BF-899D-D6AD5E4D06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2BA625-F68F-47F9-A9E4-474769860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427621-8CAC-4826-AD18-564F5D00E34C}"/>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5" name="Tijdelijke aanduiding voor voettekst 4">
            <a:extLst>
              <a:ext uri="{FF2B5EF4-FFF2-40B4-BE49-F238E27FC236}">
                <a16:creationId xmlns:a16="http://schemas.microsoft.com/office/drawing/2014/main" id="{AAA96F66-7D29-42A3-AD26-5A6FEAF7A7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2C1FC0-D86A-4C29-99CE-6F340F5B19B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98352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02D67-2503-4959-BC01-159B01A47FE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4BE456-9D27-4211-A0FE-66C664E78E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7F133E-AF71-408A-844B-744C77F1D462}"/>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5" name="Tijdelijke aanduiding voor voettekst 4">
            <a:extLst>
              <a:ext uri="{FF2B5EF4-FFF2-40B4-BE49-F238E27FC236}">
                <a16:creationId xmlns:a16="http://schemas.microsoft.com/office/drawing/2014/main" id="{E5773463-23DE-4F93-811C-330D17CE79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FFE2FB-E522-436F-A512-68A36F86510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422117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DCD804-7347-448A-A689-BD9B43137C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6615BA-FAFE-4903-9008-92631268E00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D43E8-A341-4240-9B94-FE69B233018D}"/>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5" name="Tijdelijke aanduiding voor voettekst 4">
            <a:extLst>
              <a:ext uri="{FF2B5EF4-FFF2-40B4-BE49-F238E27FC236}">
                <a16:creationId xmlns:a16="http://schemas.microsoft.com/office/drawing/2014/main" id="{347C0BA8-82F5-476D-9826-79D02786C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954C8C-F4F5-4173-B8B6-E08584B88156}"/>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58682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42026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48688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4717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77361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6602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00446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2497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5390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4AFF-DE08-49C6-9890-0566598DB5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4E4BA8-9DC0-42DF-AAFF-452FDB49F0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8BE619-7C5B-424A-A3D2-BA20C6420CAF}"/>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5" name="Tijdelijke aanduiding voor voettekst 4">
            <a:extLst>
              <a:ext uri="{FF2B5EF4-FFF2-40B4-BE49-F238E27FC236}">
                <a16:creationId xmlns:a16="http://schemas.microsoft.com/office/drawing/2014/main" id="{498F3028-AD4B-414C-B04E-7AE27BC782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731C99-AD39-42CB-B329-11DD479F40D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042754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053482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08794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EE7E-2D80-4488-8F12-67EAE0990E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F12511-D602-4436-9569-5222AD29E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B1A2FE-7193-4AFF-8CC4-F873C202FA65}"/>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5" name="Tijdelijke aanduiding voor voettekst 4">
            <a:extLst>
              <a:ext uri="{FF2B5EF4-FFF2-40B4-BE49-F238E27FC236}">
                <a16:creationId xmlns:a16="http://schemas.microsoft.com/office/drawing/2014/main" id="{0F7A4015-F8B2-49D3-B4A3-35B344991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1AC22A-9CD0-4C72-95F8-3B59394CE0B1}"/>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58329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E0A6C-1FED-4E0C-B19A-8D1938233C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31A432-2823-4ABF-A734-03C489DFDDB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C6F315-34B8-4D00-BD23-7B54835FB7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2449D3-8D9D-4383-8DA4-8171D02229DD}"/>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6" name="Tijdelijke aanduiding voor voettekst 5">
            <a:extLst>
              <a:ext uri="{FF2B5EF4-FFF2-40B4-BE49-F238E27FC236}">
                <a16:creationId xmlns:a16="http://schemas.microsoft.com/office/drawing/2014/main" id="{49591BCF-13B5-4F19-B1B3-5CF797BF8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E3F61-3B0F-4FFF-B39F-609BF5F4FF0A}"/>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23384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DB79E-FBFC-444D-A729-22E9FFC36E4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B6AB22-49F6-4705-B4B9-CFA549CC1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742285-AE4A-4063-999F-60012E4661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892D24-DAF4-4383-A8C0-7F55CA3AA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E9E42D-BC97-4E21-8537-3CB92E2FD4E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E1AC52-C3AE-4272-9BF9-4F62E03A9C16}"/>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8" name="Tijdelijke aanduiding voor voettekst 7">
            <a:extLst>
              <a:ext uri="{FF2B5EF4-FFF2-40B4-BE49-F238E27FC236}">
                <a16:creationId xmlns:a16="http://schemas.microsoft.com/office/drawing/2014/main" id="{57A16E51-49AA-499B-A49C-5C410A9A13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86F47-C6E6-4FD9-BAE6-DD33C2A70E3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403077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FBF-2E4C-416C-B64F-4C0F38C0C5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9D8B8F1-68F3-486A-A474-C806442C9B32}"/>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4" name="Tijdelijke aanduiding voor voettekst 3">
            <a:extLst>
              <a:ext uri="{FF2B5EF4-FFF2-40B4-BE49-F238E27FC236}">
                <a16:creationId xmlns:a16="http://schemas.microsoft.com/office/drawing/2014/main" id="{6BB6DA2C-791B-4F7B-BA25-84DAD3C807D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5E40A16-DAF4-4054-871E-C8EEA4112465}"/>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68286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95AFB2-ACC9-4416-94CE-0EC6D6014F0B}"/>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3" name="Tijdelijke aanduiding voor voettekst 2">
            <a:extLst>
              <a:ext uri="{FF2B5EF4-FFF2-40B4-BE49-F238E27FC236}">
                <a16:creationId xmlns:a16="http://schemas.microsoft.com/office/drawing/2014/main" id="{64C01907-92A8-4B34-A9DD-94DF2B9711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3552E0-C0C9-4170-86A4-D91CB997B24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94012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F7734-9F83-472F-8B97-0AF0318E51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94FFF9-47C8-4080-BA1E-CB5D3451C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02BAAF8-4F5F-407A-8862-AC13EF37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40B89F-4164-42A0-8831-E6286DFFE389}"/>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6" name="Tijdelijke aanduiding voor voettekst 5">
            <a:extLst>
              <a:ext uri="{FF2B5EF4-FFF2-40B4-BE49-F238E27FC236}">
                <a16:creationId xmlns:a16="http://schemas.microsoft.com/office/drawing/2014/main" id="{F762361C-2009-4B41-959F-EC759E39B5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5DA03F-4FC0-496E-AD50-4A443C8EF1D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3058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EE4BB-48C8-49E8-A4B8-AE89D975E1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6E78A7C-FC8B-40BF-8C83-9DF23747A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7081382-4236-44DD-8469-BF537F3BC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0120F2-A012-49FD-8B17-1D78A83B177A}"/>
              </a:ext>
            </a:extLst>
          </p:cNvPr>
          <p:cNvSpPr>
            <a:spLocks noGrp="1"/>
          </p:cNvSpPr>
          <p:nvPr>
            <p:ph type="dt" sz="half" idx="10"/>
          </p:nvPr>
        </p:nvSpPr>
        <p:spPr/>
        <p:txBody>
          <a:bodyPr/>
          <a:lstStyle/>
          <a:p>
            <a:fld id="{FABA6817-34EB-48BC-A12B-9919070E1896}" type="datetimeFigureOut">
              <a:rPr lang="nl-NL" smtClean="0"/>
              <a:t>9-3-2021</a:t>
            </a:fld>
            <a:endParaRPr lang="nl-NL"/>
          </a:p>
        </p:txBody>
      </p:sp>
      <p:sp>
        <p:nvSpPr>
          <p:cNvPr id="6" name="Tijdelijke aanduiding voor voettekst 5">
            <a:extLst>
              <a:ext uri="{FF2B5EF4-FFF2-40B4-BE49-F238E27FC236}">
                <a16:creationId xmlns:a16="http://schemas.microsoft.com/office/drawing/2014/main" id="{AAA40656-0813-46FF-9064-D6A8EB1517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C5ABD9-FDAE-4E41-A8E7-37388D9C182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42504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C3635A-E63B-4181-A06A-F904D3BAD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B5ABF43-2370-40CF-BA3F-E30FCA211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4A3354-42B4-4A09-8AE2-96C72FD82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6817-34EB-48BC-A12B-9919070E1896}" type="datetimeFigureOut">
              <a:rPr lang="nl-NL" smtClean="0"/>
              <a:t>9-3-2021</a:t>
            </a:fld>
            <a:endParaRPr lang="nl-NL"/>
          </a:p>
        </p:txBody>
      </p:sp>
      <p:sp>
        <p:nvSpPr>
          <p:cNvPr id="5" name="Tijdelijke aanduiding voor voettekst 4">
            <a:extLst>
              <a:ext uri="{FF2B5EF4-FFF2-40B4-BE49-F238E27FC236}">
                <a16:creationId xmlns:a16="http://schemas.microsoft.com/office/drawing/2014/main" id="{E28C9D01-1E59-4A29-A3B9-E6435EE82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4CF23F-B827-411E-8273-B8F09D2AA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E38C-8D44-43A9-A0A8-E81091A5B70F}" type="slidenum">
              <a:rPr lang="nl-NL" smtClean="0"/>
              <a:t>‹nr.›</a:t>
            </a:fld>
            <a:endParaRPr lang="nl-NL"/>
          </a:p>
        </p:txBody>
      </p:sp>
    </p:spTree>
    <p:extLst>
      <p:ext uri="{BB962C8B-B14F-4D97-AF65-F5344CB8AC3E}">
        <p14:creationId xmlns:p14="http://schemas.microsoft.com/office/powerpoint/2010/main" val="1156068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9-3-2021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447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Scnihya9Eg"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tefandehaan.blogspot.com/2016/07/skills.html"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www.trouw.nl/opinie/besef-van-urgentie-is-nodig-wil-menselijk-gedrag-duurzaam-veranderen-en-dan-nog~bc0db4d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youtube.com/watch?v=VmFb95akuSo&amp;feature=emb_imp_woyt" TargetMode="External"/><Relationship Id="rId5" Type="http://schemas.openxmlformats.org/officeDocument/2006/relationships/image" Target="../media/image9.jpeg"/><Relationship Id="rId4" Type="http://schemas.openxmlformats.org/officeDocument/2006/relationships/hyperlink" Target="http://www.biodiversiteit.nl/st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cBdEEzZvOYk"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s://www.youtube.com/watch?v=cvjes_GQZ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09CB11-9586-475A-B69D-AD4B302A0B40}"/>
              </a:ext>
            </a:extLst>
          </p:cNvPr>
          <p:cNvSpPr>
            <a:spLocks noGrp="1"/>
          </p:cNvSpPr>
          <p:nvPr>
            <p:ph type="title"/>
          </p:nvPr>
        </p:nvSpPr>
        <p:spPr/>
        <p:txBody>
          <a:bodyPr/>
          <a:lstStyle/>
          <a:p>
            <a:r>
              <a:rPr lang="nl-NL" dirty="0"/>
              <a:t>Opdracht menselijk gedrag</a:t>
            </a:r>
          </a:p>
        </p:txBody>
      </p:sp>
      <p:sp>
        <p:nvSpPr>
          <p:cNvPr id="6" name="Tijdelijke aanduiding voor tekst 5">
            <a:extLst>
              <a:ext uri="{FF2B5EF4-FFF2-40B4-BE49-F238E27FC236}">
                <a16:creationId xmlns:a16="http://schemas.microsoft.com/office/drawing/2014/main" id="{5F3E25DA-0CB3-46A3-873B-35EF4FC9099E}"/>
              </a:ext>
            </a:extLst>
          </p:cNvPr>
          <p:cNvSpPr>
            <a:spLocks noGrp="1"/>
          </p:cNvSpPr>
          <p:nvPr>
            <p:ph type="body" sz="half" idx="2"/>
          </p:nvPr>
        </p:nvSpPr>
        <p:spPr/>
        <p:txBody>
          <a:bodyPr/>
          <a:lstStyle/>
          <a:p>
            <a:r>
              <a:rPr lang="nl-NL" dirty="0"/>
              <a:t>Zoek op internet een voorbeeld, kranten artikel; column, etc. etc. Waarbij niet gewenst gedrag veranderd is. </a:t>
            </a:r>
          </a:p>
          <a:p>
            <a:endParaRPr lang="nl-NL" dirty="0"/>
          </a:p>
          <a:p>
            <a:r>
              <a:rPr lang="nl-NL" dirty="0"/>
              <a:t>Deze verandering moet te maken hebben met milieu, klimaat of biodiversiteit.</a:t>
            </a:r>
          </a:p>
          <a:p>
            <a:endParaRPr lang="nl-NL" dirty="0"/>
          </a:p>
          <a:p>
            <a:r>
              <a:rPr lang="nl-NL" dirty="0"/>
              <a:t>Maak een korte samenvatting.</a:t>
            </a:r>
          </a:p>
          <a:p>
            <a:pPr marL="285750" indent="-285750">
              <a:buFontTx/>
              <a:buChar char="-"/>
            </a:pPr>
            <a:r>
              <a:rPr lang="nl-NL" dirty="0"/>
              <a:t>Wat was het probleem</a:t>
            </a:r>
          </a:p>
          <a:p>
            <a:pPr marL="285750" indent="-285750">
              <a:buFontTx/>
              <a:buChar char="-"/>
            </a:pPr>
            <a:r>
              <a:rPr lang="nl-NL" dirty="0"/>
              <a:t>Wat is er veranderd</a:t>
            </a:r>
          </a:p>
          <a:p>
            <a:pPr marL="285750" indent="-285750">
              <a:buFontTx/>
              <a:buChar char="-"/>
            </a:pPr>
            <a:r>
              <a:rPr lang="nl-NL" dirty="0"/>
              <a:t>Hoe is het veranderd</a:t>
            </a:r>
          </a:p>
          <a:p>
            <a:endParaRPr lang="nl-NL" dirty="0"/>
          </a:p>
          <a:p>
            <a:endParaRPr lang="nl-NL" dirty="0"/>
          </a:p>
          <a:p>
            <a:endParaRPr lang="nl-NL" dirty="0"/>
          </a:p>
        </p:txBody>
      </p:sp>
      <p:pic>
        <p:nvPicPr>
          <p:cNvPr id="2050" name="Picture 2" descr="Communicatiestrategie: kennis – houding – gedrag – Social-profit marketing">
            <a:hlinkClick r:id="rId3"/>
            <a:extLst>
              <a:ext uri="{FF2B5EF4-FFF2-40B4-BE49-F238E27FC236}">
                <a16:creationId xmlns:a16="http://schemas.microsoft.com/office/drawing/2014/main" id="{D080F02A-5FC9-48C1-8A28-931E0BB8C8E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91152" y="935916"/>
            <a:ext cx="6553807" cy="457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0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60F8A8C-A3EE-45D9-8C48-25FB5DFDC1C7}"/>
              </a:ext>
            </a:extLst>
          </p:cNvPr>
          <p:cNvSpPr>
            <a:spLocks noGrp="1"/>
          </p:cNvSpPr>
          <p:nvPr>
            <p:ph type="title"/>
          </p:nvPr>
        </p:nvSpPr>
        <p:spPr/>
        <p:txBody>
          <a:bodyPr/>
          <a:lstStyle/>
          <a:p>
            <a:r>
              <a:rPr lang="nl-NL" dirty="0"/>
              <a:t>Mensgerichte aanpak</a:t>
            </a:r>
          </a:p>
        </p:txBody>
      </p:sp>
      <p:pic>
        <p:nvPicPr>
          <p:cNvPr id="6" name="Tijdelijke aanduiding voor inhoud 5">
            <a:extLst>
              <a:ext uri="{FF2B5EF4-FFF2-40B4-BE49-F238E27FC236}">
                <a16:creationId xmlns:a16="http://schemas.microsoft.com/office/drawing/2014/main" id="{9A4B6DE8-1884-4299-9B96-E701D1982960}"/>
              </a:ext>
            </a:extLst>
          </p:cNvPr>
          <p:cNvPicPr>
            <a:picLocks noGrp="1" noChangeAspect="1"/>
          </p:cNvPicPr>
          <p:nvPr>
            <p:ph idx="1"/>
          </p:nvPr>
        </p:nvPicPr>
        <p:blipFill rotWithShape="1">
          <a:blip r:embed="rId2"/>
          <a:srcRect l="8236" t="35294" r="43977" b="7364"/>
          <a:stretch/>
        </p:blipFill>
        <p:spPr>
          <a:xfrm>
            <a:off x="330843" y="1237786"/>
            <a:ext cx="11530314" cy="5075685"/>
          </a:xfrm>
        </p:spPr>
      </p:pic>
    </p:spTree>
    <p:extLst>
      <p:ext uri="{BB962C8B-B14F-4D97-AF65-F5344CB8AC3E}">
        <p14:creationId xmlns:p14="http://schemas.microsoft.com/office/powerpoint/2010/main" val="261445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DE92776-80C5-478D-B4F1-31201CFD1C81}"/>
              </a:ext>
            </a:extLst>
          </p:cNvPr>
          <p:cNvSpPr>
            <a:spLocks noGrp="1"/>
          </p:cNvSpPr>
          <p:nvPr>
            <p:ph type="title"/>
          </p:nvPr>
        </p:nvSpPr>
        <p:spPr>
          <a:xfrm>
            <a:off x="609601" y="273050"/>
            <a:ext cx="4011084" cy="1162050"/>
          </a:xfrm>
        </p:spPr>
        <p:txBody>
          <a:bodyPr/>
          <a:lstStyle/>
          <a:p>
            <a:r>
              <a:rPr lang="en-US" dirty="0"/>
              <a:t>5 </a:t>
            </a:r>
            <a:r>
              <a:rPr lang="en-US" dirty="0" err="1"/>
              <a:t>fases</a:t>
            </a:r>
            <a:r>
              <a:rPr lang="en-US" dirty="0"/>
              <a:t> van </a:t>
            </a:r>
            <a:r>
              <a:rPr lang="en-US" dirty="0" err="1"/>
              <a:t>gedragsveranderingen</a:t>
            </a:r>
            <a:endParaRPr lang="en-US" dirty="0"/>
          </a:p>
        </p:txBody>
      </p:sp>
      <p:pic>
        <p:nvPicPr>
          <p:cNvPr id="3074" name="Picture 2" descr="De 5 fasen van gedragsverandering">
            <a:extLst>
              <a:ext uri="{FF2B5EF4-FFF2-40B4-BE49-F238E27FC236}">
                <a16:creationId xmlns:a16="http://schemas.microsoft.com/office/drawing/2014/main" id="{8E9E85BE-7467-4080-99F3-24DDCC8B32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66733" y="797085"/>
            <a:ext cx="6815667" cy="480504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0B8957F3-BA34-48A0-9EB3-A10F1DF6F29E}"/>
              </a:ext>
            </a:extLst>
          </p:cNvPr>
          <p:cNvSpPr>
            <a:spLocks noGrp="1"/>
          </p:cNvSpPr>
          <p:nvPr>
            <p:ph type="body" sz="half" idx="2"/>
          </p:nvPr>
        </p:nvSpPr>
        <p:spPr>
          <a:xfrm>
            <a:off x="609601" y="1435101"/>
            <a:ext cx="4011084" cy="4691063"/>
          </a:xfrm>
        </p:spPr>
        <p:txBody>
          <a:bodyPr/>
          <a:lstStyle/>
          <a:p>
            <a:r>
              <a:rPr lang="en-US" sz="1800" dirty="0"/>
              <a:t>Kan in </a:t>
            </a:r>
            <a:r>
              <a:rPr lang="en-US" sz="1800" dirty="0" err="1"/>
              <a:t>verschillende</a:t>
            </a:r>
            <a:r>
              <a:rPr lang="en-US" sz="1800" dirty="0"/>
              <a:t> </a:t>
            </a:r>
            <a:r>
              <a:rPr lang="en-US" sz="1800" dirty="0" err="1"/>
              <a:t>situaties</a:t>
            </a:r>
            <a:r>
              <a:rPr lang="en-US" sz="1800" dirty="0"/>
              <a:t> </a:t>
            </a:r>
            <a:r>
              <a:rPr lang="en-US" sz="1800" dirty="0" err="1"/>
              <a:t>gebruikt</a:t>
            </a:r>
            <a:r>
              <a:rPr lang="en-US" sz="1800" dirty="0"/>
              <a:t> </a:t>
            </a:r>
            <a:r>
              <a:rPr lang="en-US" sz="1800" dirty="0" err="1"/>
              <a:t>worden</a:t>
            </a:r>
            <a:r>
              <a:rPr lang="en-US" sz="1800" dirty="0"/>
              <a:t>.</a:t>
            </a:r>
            <a:br>
              <a:rPr lang="en-US" dirty="0"/>
            </a:br>
            <a:endParaRPr lang="en-US" dirty="0"/>
          </a:p>
        </p:txBody>
      </p:sp>
    </p:spTree>
    <p:extLst>
      <p:ext uri="{BB962C8B-B14F-4D97-AF65-F5344CB8AC3E}">
        <p14:creationId xmlns:p14="http://schemas.microsoft.com/office/powerpoint/2010/main" val="135354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E0890-F24A-46B6-B7C8-A189AC57D1F8}"/>
              </a:ext>
            </a:extLst>
          </p:cNvPr>
          <p:cNvSpPr>
            <a:spLocks noGrp="1"/>
          </p:cNvSpPr>
          <p:nvPr>
            <p:ph type="title"/>
          </p:nvPr>
        </p:nvSpPr>
        <p:spPr/>
        <p:txBody>
          <a:bodyPr/>
          <a:lstStyle/>
          <a:p>
            <a:r>
              <a:rPr lang="nl-NL" dirty="0"/>
              <a:t>5 fases van gedragsveranderingen</a:t>
            </a:r>
          </a:p>
        </p:txBody>
      </p:sp>
      <p:pic>
        <p:nvPicPr>
          <p:cNvPr id="5" name="Tijdelijke aanduiding voor inhoud 4">
            <a:extLst>
              <a:ext uri="{FF2B5EF4-FFF2-40B4-BE49-F238E27FC236}">
                <a16:creationId xmlns:a16="http://schemas.microsoft.com/office/drawing/2014/main" id="{ED5500EB-E783-449A-9F43-81D17D22BE87}"/>
              </a:ext>
            </a:extLst>
          </p:cNvPr>
          <p:cNvPicPr>
            <a:picLocks noGrp="1" noChangeAspect="1"/>
          </p:cNvPicPr>
          <p:nvPr>
            <p:ph idx="1"/>
          </p:nvPr>
        </p:nvPicPr>
        <p:blipFill>
          <a:blip r:embed="rId2"/>
          <a:stretch>
            <a:fillRect/>
          </a:stretch>
        </p:blipFill>
        <p:spPr>
          <a:xfrm>
            <a:off x="4875663" y="273050"/>
            <a:ext cx="6598336" cy="5853113"/>
          </a:xfrm>
          <a:prstGeom prst="rect">
            <a:avLst/>
          </a:prstGeom>
        </p:spPr>
      </p:pic>
      <p:sp>
        <p:nvSpPr>
          <p:cNvPr id="4" name="Tijdelijke aanduiding voor tekst 3">
            <a:extLst>
              <a:ext uri="{FF2B5EF4-FFF2-40B4-BE49-F238E27FC236}">
                <a16:creationId xmlns:a16="http://schemas.microsoft.com/office/drawing/2014/main" id="{04779A2C-EC79-49E5-AA65-25F8AF7410C7}"/>
              </a:ext>
            </a:extLst>
          </p:cNvPr>
          <p:cNvSpPr>
            <a:spLocks noGrp="1"/>
          </p:cNvSpPr>
          <p:nvPr>
            <p:ph type="body" sz="half" idx="2"/>
          </p:nvPr>
        </p:nvSpPr>
        <p:spPr/>
        <p:txBody>
          <a:bodyPr>
            <a:normAutofit/>
          </a:bodyPr>
          <a:lstStyle/>
          <a:p>
            <a:r>
              <a:rPr lang="nl-NL" sz="1800" dirty="0"/>
              <a:t>Ontkennen</a:t>
            </a:r>
          </a:p>
          <a:p>
            <a:endParaRPr lang="nl-NL" sz="1800" dirty="0"/>
          </a:p>
          <a:p>
            <a:r>
              <a:rPr lang="nl-NL" sz="1800" dirty="0"/>
              <a:t>Erkennen</a:t>
            </a:r>
          </a:p>
          <a:p>
            <a:endParaRPr lang="nl-NL" sz="1800" dirty="0"/>
          </a:p>
          <a:p>
            <a:r>
              <a:rPr lang="nl-NL" sz="1800" dirty="0"/>
              <a:t>Verkennen</a:t>
            </a:r>
          </a:p>
          <a:p>
            <a:endParaRPr lang="nl-NL" sz="1800" dirty="0"/>
          </a:p>
          <a:p>
            <a:r>
              <a:rPr lang="nl-NL" sz="1800" dirty="0"/>
              <a:t>Actie</a:t>
            </a:r>
          </a:p>
          <a:p>
            <a:endParaRPr lang="nl-NL" sz="1800" dirty="0"/>
          </a:p>
          <a:p>
            <a:r>
              <a:rPr lang="nl-NL" sz="1800" dirty="0"/>
              <a:t>Volhouden</a:t>
            </a:r>
          </a:p>
        </p:txBody>
      </p:sp>
    </p:spTree>
    <p:extLst>
      <p:ext uri="{BB962C8B-B14F-4D97-AF65-F5344CB8AC3E}">
        <p14:creationId xmlns:p14="http://schemas.microsoft.com/office/powerpoint/2010/main" val="374812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C57C0-F44B-44DA-AB4D-C4B811C24F62}"/>
              </a:ext>
            </a:extLst>
          </p:cNvPr>
          <p:cNvSpPr>
            <a:spLocks noGrp="1"/>
          </p:cNvSpPr>
          <p:nvPr>
            <p:ph type="title"/>
          </p:nvPr>
        </p:nvSpPr>
        <p:spPr/>
        <p:txBody>
          <a:bodyPr/>
          <a:lstStyle/>
          <a:p>
            <a:r>
              <a:rPr lang="nl-NL" dirty="0"/>
              <a:t>Veel voorkomende gesprekstechnieken </a:t>
            </a:r>
          </a:p>
        </p:txBody>
      </p:sp>
      <p:sp>
        <p:nvSpPr>
          <p:cNvPr id="4" name="Tijdelijke aanduiding voor tekst 3">
            <a:extLst>
              <a:ext uri="{FF2B5EF4-FFF2-40B4-BE49-F238E27FC236}">
                <a16:creationId xmlns:a16="http://schemas.microsoft.com/office/drawing/2014/main" id="{3E3E7246-C1F8-4BA3-B8E9-1795D48E59D0}"/>
              </a:ext>
            </a:extLst>
          </p:cNvPr>
          <p:cNvSpPr>
            <a:spLocks noGrp="1"/>
          </p:cNvSpPr>
          <p:nvPr>
            <p:ph type="body" sz="half" idx="2"/>
          </p:nvPr>
        </p:nvSpPr>
        <p:spPr/>
        <p:txBody>
          <a:bodyPr>
            <a:normAutofit/>
          </a:bodyPr>
          <a:lstStyle/>
          <a:p>
            <a:r>
              <a:rPr lang="nl-NL" sz="1800" b="1" dirty="0"/>
              <a:t>Slechtnieuwsgesprek</a:t>
            </a:r>
          </a:p>
          <a:p>
            <a:r>
              <a:rPr lang="nl-NL" sz="1800" dirty="0"/>
              <a:t>Boodschap is direct, geeft de tijd om te verwerken vervolg het gesprek met advies en/of perspectief.</a:t>
            </a:r>
          </a:p>
          <a:p>
            <a:r>
              <a:rPr lang="nl-NL" sz="1800" b="1" dirty="0"/>
              <a:t>Klachtengesprek</a:t>
            </a:r>
          </a:p>
          <a:p>
            <a:r>
              <a:rPr lang="nl-NL" sz="1800" dirty="0"/>
              <a:t>Laat de klant spreken, luister actief en geef erkening. Op zoek naar een oplossing.</a:t>
            </a:r>
          </a:p>
          <a:p>
            <a:r>
              <a:rPr lang="nl-NL" sz="1800" b="1" dirty="0"/>
              <a:t>Helpend gesprek</a:t>
            </a:r>
          </a:p>
          <a:p>
            <a:r>
              <a:rPr lang="nl-NL" sz="1800" dirty="0"/>
              <a:t>Zicht krijgen op de probleemsituatie, op zoek naar perspectief en doelen. Op zetten vak acties.</a:t>
            </a:r>
          </a:p>
          <a:p>
            <a:r>
              <a:rPr lang="nl-NL" sz="1800" b="1" dirty="0"/>
              <a:t>Adviesgesprek</a:t>
            </a:r>
          </a:p>
          <a:p>
            <a:r>
              <a:rPr lang="nl-NL" sz="1800" dirty="0"/>
              <a:t>Jij bent de deskundige, praat uit eigen ervaring en deskundigheid. </a:t>
            </a:r>
          </a:p>
          <a:p>
            <a:endParaRPr lang="nl-NL" dirty="0"/>
          </a:p>
          <a:p>
            <a:endParaRPr lang="nl-NL" dirty="0"/>
          </a:p>
          <a:p>
            <a:endParaRPr lang="nl-NL" dirty="0"/>
          </a:p>
        </p:txBody>
      </p:sp>
      <p:pic>
        <p:nvPicPr>
          <p:cNvPr id="3074" name="Picture 2">
            <a:extLst>
              <a:ext uri="{FF2B5EF4-FFF2-40B4-BE49-F238E27FC236}">
                <a16:creationId xmlns:a16="http://schemas.microsoft.com/office/drawing/2014/main" id="{C3856243-70DE-48EE-A36F-DA961C4775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7461" y="974035"/>
            <a:ext cx="4694518" cy="441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1526A-E60D-4FEA-A1C9-473603A77C6A}"/>
              </a:ext>
            </a:extLst>
          </p:cNvPr>
          <p:cNvSpPr>
            <a:spLocks noGrp="1"/>
          </p:cNvSpPr>
          <p:nvPr>
            <p:ph type="title"/>
          </p:nvPr>
        </p:nvSpPr>
        <p:spPr/>
        <p:txBody>
          <a:bodyPr/>
          <a:lstStyle/>
          <a:p>
            <a:r>
              <a:rPr lang="nl-NL" dirty="0"/>
              <a:t>Gesprekstechnieken</a:t>
            </a:r>
            <a:br>
              <a:rPr lang="nl-NL" dirty="0"/>
            </a:br>
            <a:r>
              <a:rPr lang="nl-NL" dirty="0"/>
              <a:t>gedragsveranderingen</a:t>
            </a:r>
          </a:p>
        </p:txBody>
      </p:sp>
      <p:sp>
        <p:nvSpPr>
          <p:cNvPr id="5" name="Tijdelijke aanduiding voor tekst 4">
            <a:extLst>
              <a:ext uri="{FF2B5EF4-FFF2-40B4-BE49-F238E27FC236}">
                <a16:creationId xmlns:a16="http://schemas.microsoft.com/office/drawing/2014/main" id="{7740075E-8051-4C7D-A193-3B86153D442A}"/>
              </a:ext>
            </a:extLst>
          </p:cNvPr>
          <p:cNvSpPr>
            <a:spLocks noGrp="1"/>
          </p:cNvSpPr>
          <p:nvPr>
            <p:ph type="body" sz="half" idx="2"/>
          </p:nvPr>
        </p:nvSpPr>
        <p:spPr/>
        <p:txBody>
          <a:bodyPr/>
          <a:lstStyle/>
          <a:p>
            <a:r>
              <a:rPr lang="nl-NL" sz="2000" dirty="0"/>
              <a:t>Manieren om gedrag te veranderen door: </a:t>
            </a:r>
          </a:p>
          <a:p>
            <a:pPr marL="285750" indent="-285750">
              <a:buFontTx/>
              <a:buChar char="-"/>
            </a:pPr>
            <a:r>
              <a:rPr lang="nl-NL" sz="2000" dirty="0"/>
              <a:t>Overreding</a:t>
            </a:r>
          </a:p>
          <a:p>
            <a:pPr marL="285750" indent="-285750">
              <a:buFontTx/>
              <a:buChar char="-"/>
            </a:pPr>
            <a:r>
              <a:rPr lang="nl-NL" sz="2000" dirty="0"/>
              <a:t>Confrontatie</a:t>
            </a:r>
          </a:p>
          <a:p>
            <a:pPr marL="285750" indent="-285750">
              <a:buFontTx/>
              <a:buChar char="-"/>
            </a:pPr>
            <a:r>
              <a:rPr lang="nl-NL" sz="2000" dirty="0"/>
              <a:t>Dreigen met consequenties</a:t>
            </a:r>
          </a:p>
          <a:p>
            <a:pPr marL="285750" indent="-285750">
              <a:buFontTx/>
              <a:buChar char="-"/>
            </a:pPr>
            <a:r>
              <a:rPr lang="nl-NL" sz="2000" dirty="0"/>
              <a:t>Motiveren</a:t>
            </a:r>
          </a:p>
          <a:p>
            <a:pPr marL="285750" indent="-285750">
              <a:buFontTx/>
              <a:buChar char="-"/>
            </a:pPr>
            <a:endParaRPr lang="nl-NL" dirty="0"/>
          </a:p>
        </p:txBody>
      </p:sp>
      <p:pic>
        <p:nvPicPr>
          <p:cNvPr id="1026" name="Picture 2" descr="Wat-gesprekstechnieken – Thomas en Charles">
            <a:hlinkClick r:id="rId3"/>
            <a:extLst>
              <a:ext uri="{FF2B5EF4-FFF2-40B4-BE49-F238E27FC236}">
                <a16:creationId xmlns:a16="http://schemas.microsoft.com/office/drawing/2014/main" id="{231DF553-3ED1-4B9A-A2C1-C1668A2B4B2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17959" y="987425"/>
            <a:ext cx="5102658"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25C13-BD7B-4A7F-A8FB-20CA4BF1E121}"/>
              </a:ext>
            </a:extLst>
          </p:cNvPr>
          <p:cNvSpPr>
            <a:spLocks noGrp="1"/>
          </p:cNvSpPr>
          <p:nvPr>
            <p:ph type="title"/>
          </p:nvPr>
        </p:nvSpPr>
        <p:spPr/>
        <p:txBody>
          <a:bodyPr/>
          <a:lstStyle/>
          <a:p>
            <a:r>
              <a:rPr lang="nl-NL" sz="2000" b="1" i="1" dirty="0"/>
              <a:t>Praktijk opdracht </a:t>
            </a:r>
            <a:r>
              <a:rPr lang="nl-NL" sz="2000" b="1" i="1" dirty="0" err="1"/>
              <a:t>Midpoint</a:t>
            </a:r>
            <a:r>
              <a:rPr lang="nl-NL" sz="2000" b="1" i="1" dirty="0"/>
              <a:t> Brabant</a:t>
            </a:r>
            <a:endParaRPr lang="nl-NL" dirty="0"/>
          </a:p>
        </p:txBody>
      </p:sp>
      <p:sp>
        <p:nvSpPr>
          <p:cNvPr id="4" name="Tijdelijke aanduiding voor tekst 3">
            <a:extLst>
              <a:ext uri="{FF2B5EF4-FFF2-40B4-BE49-F238E27FC236}">
                <a16:creationId xmlns:a16="http://schemas.microsoft.com/office/drawing/2014/main" id="{958FEF5F-CCA2-49E7-A574-C9E83C660D43}"/>
              </a:ext>
            </a:extLst>
          </p:cNvPr>
          <p:cNvSpPr>
            <a:spLocks noGrp="1"/>
          </p:cNvSpPr>
          <p:nvPr>
            <p:ph type="body" sz="half" idx="2"/>
          </p:nvPr>
        </p:nvSpPr>
        <p:spPr/>
        <p:txBody>
          <a:bodyPr/>
          <a:lstStyle/>
          <a:p>
            <a:endParaRPr lang="nl-NL" sz="1400" b="1" i="1" dirty="0"/>
          </a:p>
          <a:p>
            <a:r>
              <a:rPr lang="nl-NL" sz="1600" i="1" dirty="0">
                <a:effectLst/>
                <a:ea typeface="Calibri" panose="020F0502020204030204" pitchFamily="34" charset="0"/>
              </a:rPr>
              <a:t>1 Wat is verstening?</a:t>
            </a:r>
          </a:p>
          <a:p>
            <a:r>
              <a:rPr lang="nl-NL" sz="1600" i="1" dirty="0">
                <a:effectLst/>
                <a:ea typeface="Calibri" panose="020F0502020204030204" pitchFamily="34" charset="0"/>
              </a:rPr>
              <a:t>2 Wat is hittestress?</a:t>
            </a:r>
          </a:p>
          <a:p>
            <a:pPr>
              <a:lnSpc>
                <a:spcPct val="107000"/>
              </a:lnSpc>
              <a:spcAft>
                <a:spcPts val="800"/>
              </a:spcAft>
            </a:pPr>
            <a:r>
              <a:rPr lang="nl-NL" sz="1600" i="1" dirty="0">
                <a:effectLst/>
                <a:ea typeface="Verdana" panose="020B0604030504040204" pitchFamily="34" charset="0"/>
              </a:rPr>
              <a:t>3 Wat is klimaatadaptatie?</a:t>
            </a:r>
            <a:endParaRPr lang="nl-NL" sz="1600" b="1" i="1" u="none" strike="noStrike" dirty="0">
              <a:solidFill>
                <a:srgbClr val="000000"/>
              </a:solidFill>
              <a:effectLst/>
              <a:latin typeface="Arial" panose="020B0604020202020204" pitchFamily="34" charset="0"/>
            </a:endParaRPr>
          </a:p>
          <a:p>
            <a:endParaRPr lang="nl-NL" dirty="0"/>
          </a:p>
          <a:p>
            <a:r>
              <a:rPr lang="nl-NL" sz="1800" dirty="0"/>
              <a:t>Hoe nu verder? </a:t>
            </a:r>
          </a:p>
        </p:txBody>
      </p:sp>
      <p:pic>
        <p:nvPicPr>
          <p:cNvPr id="12290" name="Picture 2" descr="Wagnerplein Tilburg - uitbreiding winkelcentrum - Areven  vastgoedontwikkeling">
            <a:extLst>
              <a:ext uri="{FF2B5EF4-FFF2-40B4-BE49-F238E27FC236}">
                <a16:creationId xmlns:a16="http://schemas.microsoft.com/office/drawing/2014/main" id="{39F7F87B-D4D8-45E0-A9DA-40997538CA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20685" y="3977742"/>
            <a:ext cx="3465684" cy="230625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C82BCFD-D1BD-4215-8833-17785C806E2E}"/>
              </a:ext>
            </a:extLst>
          </p:cNvPr>
          <p:cNvPicPr>
            <a:picLocks noChangeAspect="1"/>
          </p:cNvPicPr>
          <p:nvPr/>
        </p:nvPicPr>
        <p:blipFill rotWithShape="1">
          <a:blip r:embed="rId4"/>
          <a:srcRect l="40822" t="31563" r="23861" b="20924"/>
          <a:stretch/>
        </p:blipFill>
        <p:spPr>
          <a:xfrm>
            <a:off x="5267219" y="465292"/>
            <a:ext cx="4305782" cy="3258433"/>
          </a:xfrm>
          <a:prstGeom prst="rect">
            <a:avLst/>
          </a:prstGeom>
        </p:spPr>
      </p:pic>
      <p:pic>
        <p:nvPicPr>
          <p:cNvPr id="8" name="Afbeelding 7">
            <a:extLst>
              <a:ext uri="{FF2B5EF4-FFF2-40B4-BE49-F238E27FC236}">
                <a16:creationId xmlns:a16="http://schemas.microsoft.com/office/drawing/2014/main" id="{9E3B3385-B654-43BE-B2F9-EEF569C95C29}"/>
              </a:ext>
            </a:extLst>
          </p:cNvPr>
          <p:cNvPicPr>
            <a:picLocks noChangeAspect="1"/>
          </p:cNvPicPr>
          <p:nvPr/>
        </p:nvPicPr>
        <p:blipFill rotWithShape="1">
          <a:blip r:embed="rId5"/>
          <a:srcRect l="40728" t="24304" r="26373" b="23881"/>
          <a:stretch/>
        </p:blipFill>
        <p:spPr>
          <a:xfrm>
            <a:off x="8565264" y="3453278"/>
            <a:ext cx="3017135" cy="2672886"/>
          </a:xfrm>
          <a:prstGeom prst="rect">
            <a:avLst/>
          </a:prstGeom>
        </p:spPr>
      </p:pic>
    </p:spTree>
    <p:extLst>
      <p:ext uri="{BB962C8B-B14F-4D97-AF65-F5344CB8AC3E}">
        <p14:creationId xmlns:p14="http://schemas.microsoft.com/office/powerpoint/2010/main" val="365282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a:extLst>
              <a:ext uri="{FF2B5EF4-FFF2-40B4-BE49-F238E27FC236}">
                <a16:creationId xmlns:a16="http://schemas.microsoft.com/office/drawing/2014/main" id="{105B83B1-C406-47A7-B176-4638AAC4AE3B}"/>
              </a:ext>
            </a:extLst>
          </p:cNvPr>
          <p:cNvPicPr>
            <a:picLocks noChangeAspect="1"/>
          </p:cNvPicPr>
          <p:nvPr/>
        </p:nvPicPr>
        <p:blipFill rotWithShape="1">
          <a:blip r:embed="rId4"/>
          <a:srcRect l="16758" t="10625" r="9766" b="5208"/>
          <a:stretch/>
        </p:blipFill>
        <p:spPr>
          <a:xfrm>
            <a:off x="3517751" y="697736"/>
            <a:ext cx="7953556" cy="5124780"/>
          </a:xfrm>
          <a:prstGeom prst="rect">
            <a:avLst/>
          </a:prstGeom>
        </p:spPr>
      </p:pic>
    </p:spTree>
    <p:extLst>
      <p:ext uri="{BB962C8B-B14F-4D97-AF65-F5344CB8AC3E}">
        <p14:creationId xmlns:p14="http://schemas.microsoft.com/office/powerpoint/2010/main" val="225344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24000" y="0"/>
            <a:ext cx="928688"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sp>
        <p:nvSpPr>
          <p:cNvPr id="14339" name="Rectangle 3"/>
          <p:cNvSpPr>
            <a:spLocks noChangeArrowheads="1"/>
          </p:cNvSpPr>
          <p:nvPr/>
        </p:nvSpPr>
        <p:spPr bwMode="auto">
          <a:xfrm>
            <a:off x="2595566" y="982624"/>
            <a:ext cx="3857625" cy="861774"/>
          </a:xfrm>
          <a:prstGeom prst="rect">
            <a:avLst/>
          </a:prstGeom>
          <a:noFill/>
          <a:ln w="9525">
            <a:solidFill>
              <a:schemeClr val="tx1"/>
            </a:solidFill>
            <a:miter lim="800000"/>
            <a:headEnd/>
            <a:tailEnd/>
          </a:ln>
        </p:spPr>
        <p:txBody>
          <a:bodyPr anchor="ctr">
            <a:spAutoFit/>
          </a:bodyPr>
          <a:lstStyle/>
          <a:p>
            <a:pPr>
              <a:defRPr/>
            </a:pPr>
            <a:r>
              <a:rPr lang="nl-NL" sz="1000" b="1">
                <a:solidFill>
                  <a:srgbClr val="0070C0"/>
                </a:solidFill>
                <a:latin typeface="Calibri"/>
                <a:ea typeface="Calibri" pitchFamily="34" charset="0"/>
                <a:cs typeface="Arial" charset="0"/>
              </a:rPr>
              <a:t>Leerdoel</a:t>
            </a:r>
          </a:p>
          <a:p>
            <a:pPr>
              <a:defRPr/>
            </a:pPr>
            <a:r>
              <a:rPr lang="nl-NL" sz="1000">
                <a:solidFill>
                  <a:prstClr val="black"/>
                </a:solidFill>
                <a:latin typeface="Calibri"/>
              </a:rPr>
              <a:t>Je kunt informatie verzamelen en feitelijk controleren</a:t>
            </a:r>
          </a:p>
          <a:p>
            <a:pPr>
              <a:defRPr/>
            </a:pPr>
            <a:r>
              <a:rPr lang="nl-NL" sz="1000">
                <a:solidFill>
                  <a:prstClr val="black"/>
                </a:solidFill>
                <a:latin typeface="Calibri"/>
              </a:rPr>
              <a:t>Je kunt begrippen toepassen</a:t>
            </a:r>
          </a:p>
          <a:p>
            <a:pPr>
              <a:defRPr/>
            </a:pPr>
            <a:r>
              <a:rPr lang="nl-NL" sz="1000">
                <a:solidFill>
                  <a:prstClr val="black"/>
                </a:solidFill>
                <a:latin typeface="Calibri"/>
              </a:rPr>
              <a:t>Je kunt informatie aanbieden gericht op een bepaalde doelgroep</a:t>
            </a:r>
            <a:endParaRPr lang="nl-NL" sz="1000" b="1">
              <a:solidFill>
                <a:srgbClr val="0070C0"/>
              </a:solidFill>
              <a:latin typeface="Calibri"/>
              <a:cs typeface="Arial" charset="0"/>
            </a:endParaRPr>
          </a:p>
          <a:p>
            <a:pPr>
              <a:defRPr/>
            </a:pPr>
            <a:endParaRPr lang="nl-NL" sz="1000">
              <a:solidFill>
                <a:prstClr val="black"/>
              </a:solidFill>
              <a:latin typeface="Calibri"/>
            </a:endParaRPr>
          </a:p>
        </p:txBody>
      </p:sp>
      <p:sp>
        <p:nvSpPr>
          <p:cNvPr id="14340" name="Rectangle 4"/>
          <p:cNvSpPr>
            <a:spLocks noChangeArrowheads="1"/>
          </p:cNvSpPr>
          <p:nvPr/>
        </p:nvSpPr>
        <p:spPr bwMode="auto">
          <a:xfrm>
            <a:off x="2593049" y="1869982"/>
            <a:ext cx="3857625" cy="2246769"/>
          </a:xfrm>
          <a:prstGeom prst="rect">
            <a:avLst/>
          </a:prstGeom>
          <a:noFill/>
          <a:ln w="9525">
            <a:solidFill>
              <a:schemeClr val="tx1"/>
            </a:solidFill>
            <a:miter lim="800000"/>
            <a:headEnd/>
            <a:tailEnd/>
          </a:ln>
        </p:spPr>
        <p:txBody>
          <a:bodyPr anchor="ctr">
            <a:spAutoFit/>
          </a:bodyPr>
          <a:lstStyle/>
          <a:p>
            <a:pPr>
              <a:defRPr/>
            </a:pPr>
            <a:r>
              <a:rPr lang="nl-NL" sz="1000" b="1">
                <a:solidFill>
                  <a:srgbClr val="0070C0"/>
                </a:solidFill>
                <a:latin typeface="Calibri"/>
                <a:ea typeface="Calibri" pitchFamily="34" charset="0"/>
                <a:cs typeface="Arial" charset="0"/>
              </a:rPr>
              <a:t>Leerproduct</a:t>
            </a:r>
          </a:p>
          <a:p>
            <a:pPr>
              <a:defRPr/>
            </a:pPr>
            <a:r>
              <a:rPr lang="nl-NL" sz="1000">
                <a:solidFill>
                  <a:prstClr val="black"/>
                </a:solidFill>
                <a:latin typeface="Calibri"/>
              </a:rPr>
              <a:t>Schrijf een artikel/column over klimaatverandering, milieuvervuiling of biodiversiteitverlies, met minimaal 1000 en maximaal 1500 woorden. De bronnen die je gebruikt in het artikel moeten weergegeven worden volgens APA bronvermelding.</a:t>
            </a:r>
          </a:p>
          <a:p>
            <a:pPr>
              <a:defRPr/>
            </a:pPr>
            <a:r>
              <a:rPr lang="nl-NL" sz="1000">
                <a:solidFill>
                  <a:prstClr val="black"/>
                </a:solidFill>
                <a:latin typeface="Calibri"/>
              </a:rPr>
              <a:t>Dit artikel is bedoeld voor een doelgroep van de leeftijd 18 tot 26 jaar. </a:t>
            </a:r>
          </a:p>
          <a:p>
            <a:pPr>
              <a:defRPr/>
            </a:pPr>
            <a:r>
              <a:rPr lang="nl-NL" sz="1000">
                <a:solidFill>
                  <a:prstClr val="black"/>
                </a:solidFill>
                <a:latin typeface="Calibri"/>
              </a:rPr>
              <a:t>In het artikel worden de volgende onderwerpen behandeld:</a:t>
            </a:r>
          </a:p>
          <a:p>
            <a:pPr marL="171450" indent="-171450">
              <a:buFontTx/>
              <a:buChar char="-"/>
              <a:defRPr/>
            </a:pPr>
            <a:r>
              <a:rPr lang="nl-NL" sz="1000">
                <a:solidFill>
                  <a:prstClr val="black"/>
                </a:solidFill>
                <a:latin typeface="Calibri"/>
              </a:rPr>
              <a:t>Een inleiding waarbij het probleem wordt geïntroduceerd. </a:t>
            </a:r>
          </a:p>
          <a:p>
            <a:pPr marL="171450" indent="-171450">
              <a:buFontTx/>
              <a:buChar char="-"/>
              <a:defRPr/>
            </a:pPr>
            <a:r>
              <a:rPr lang="nl-NL" sz="1000">
                <a:solidFill>
                  <a:prstClr val="black"/>
                </a:solidFill>
                <a:latin typeface="Calibri"/>
              </a:rPr>
              <a:t>De kern van het verhaal gaat over het probleem en in de kern ben je kritisch naar het probleem en/of de huidige aanpak van het probleem. </a:t>
            </a:r>
          </a:p>
          <a:p>
            <a:pPr marL="171450" indent="-171450">
              <a:buFontTx/>
              <a:buChar char="-"/>
              <a:defRPr/>
            </a:pPr>
            <a:r>
              <a:rPr lang="nl-NL" sz="1000">
                <a:solidFill>
                  <a:prstClr val="black"/>
                </a:solidFill>
                <a:latin typeface="Calibri"/>
              </a:rPr>
              <a:t>Er wordt beschreven wat de politiek er aan doet.</a:t>
            </a:r>
          </a:p>
          <a:p>
            <a:pPr marL="171450" indent="-171450">
              <a:buFontTx/>
              <a:buChar char="-"/>
              <a:defRPr/>
            </a:pPr>
            <a:r>
              <a:rPr lang="nl-NL" sz="1000">
                <a:solidFill>
                  <a:prstClr val="black"/>
                </a:solidFill>
                <a:latin typeface="Calibri"/>
              </a:rPr>
              <a:t>Er worden twee mogelijke oplossingen aangedragen, dit mogen ideeën zijn van andere mensen en/of organisaties.</a:t>
            </a:r>
          </a:p>
        </p:txBody>
      </p:sp>
      <p:sp>
        <p:nvSpPr>
          <p:cNvPr id="14341" name="Rectangle 5"/>
          <p:cNvSpPr>
            <a:spLocks noChangeArrowheads="1"/>
          </p:cNvSpPr>
          <p:nvPr/>
        </p:nvSpPr>
        <p:spPr bwMode="auto">
          <a:xfrm>
            <a:off x="2593049" y="4158463"/>
            <a:ext cx="3857625" cy="2554545"/>
          </a:xfrm>
          <a:prstGeom prst="rect">
            <a:avLst/>
          </a:prstGeom>
          <a:noFill/>
          <a:ln w="9525">
            <a:solidFill>
              <a:schemeClr val="tx1"/>
            </a:solidFill>
            <a:miter lim="800000"/>
            <a:headEnd/>
            <a:tailEnd/>
          </a:ln>
        </p:spPr>
        <p:txBody>
          <a:bodyPr anchor="ctr">
            <a:spAutoFit/>
          </a:bodyPr>
          <a:lstStyle/>
          <a:p>
            <a:r>
              <a:rPr lang="nl-NL" sz="1000" b="1" err="1">
                <a:solidFill>
                  <a:srgbClr val="0070C0"/>
                </a:solidFill>
                <a:latin typeface="Calibri"/>
                <a:ea typeface="Calibri" pitchFamily="34" charset="0"/>
                <a:cs typeface="Arial" charset="0"/>
              </a:rPr>
              <a:t>Leerpad</a:t>
            </a:r>
            <a:endParaRPr lang="nl-NL" sz="1000" b="1">
              <a:solidFill>
                <a:prstClr val="black"/>
              </a:solidFill>
              <a:latin typeface="Calibri"/>
              <a:ea typeface="Calibri" pitchFamily="34" charset="0"/>
              <a:cs typeface="Arial" charset="0"/>
            </a:endParaRPr>
          </a:p>
          <a:p>
            <a:pPr marL="171450" indent="-171450">
              <a:buFont typeface="Arial" panose="020B0604020202020204" pitchFamily="34" charset="0"/>
              <a:buChar char="•"/>
            </a:pPr>
            <a:r>
              <a:rPr lang="nl-NL" sz="1000">
                <a:solidFill>
                  <a:prstClr val="black"/>
                </a:solidFill>
                <a:latin typeface="Calibri"/>
              </a:rPr>
              <a:t>Ga op zoek naar informatie die jou aanspreekt, dat gaat over klimaatverandering, milieuvervuiling of biodiversiteitverlies.</a:t>
            </a:r>
          </a:p>
          <a:p>
            <a:pPr marL="171450" indent="-171450">
              <a:buFont typeface="Arial" panose="020B0604020202020204" pitchFamily="34" charset="0"/>
              <a:buChar char="•"/>
            </a:pPr>
            <a:r>
              <a:rPr lang="nl-NL" sz="1000">
                <a:solidFill>
                  <a:prstClr val="black"/>
                </a:solidFill>
                <a:latin typeface="Calibri"/>
              </a:rPr>
              <a:t>Lees je in op het onderwerp, gebruik hier verschillende bronnen voor. </a:t>
            </a:r>
          </a:p>
          <a:p>
            <a:pPr marL="171450" indent="-171450">
              <a:buFont typeface="Arial" panose="020B0604020202020204" pitchFamily="34" charset="0"/>
              <a:buChar char="•"/>
            </a:pPr>
            <a:r>
              <a:rPr lang="nl-NL" sz="1000">
                <a:solidFill>
                  <a:prstClr val="black"/>
                </a:solidFill>
                <a:latin typeface="Calibri"/>
              </a:rPr>
              <a:t>Bepaal voor jezelf wat de kern van het probleem is.</a:t>
            </a:r>
          </a:p>
          <a:p>
            <a:pPr marL="171450" indent="-171450">
              <a:buFont typeface="Arial" panose="020B0604020202020204" pitchFamily="34" charset="0"/>
              <a:buChar char="•"/>
            </a:pPr>
            <a:r>
              <a:rPr lang="nl-NL" sz="1000">
                <a:solidFill>
                  <a:prstClr val="black"/>
                </a:solidFill>
                <a:latin typeface="Calibri"/>
              </a:rPr>
              <a:t>Ga op zoek naar politieke partijen en organisaties die verandering willen omtrent het probleem.</a:t>
            </a:r>
          </a:p>
          <a:p>
            <a:pPr marL="171450" indent="-171450">
              <a:buFont typeface="Arial" panose="020B0604020202020204" pitchFamily="34" charset="0"/>
              <a:buChar char="•"/>
            </a:pPr>
            <a:r>
              <a:rPr lang="nl-NL" sz="1000">
                <a:solidFill>
                  <a:prstClr val="black"/>
                </a:solidFill>
                <a:latin typeface="Calibri"/>
              </a:rPr>
              <a:t>Begin met het bepalen welk onderwerp je in welke alinea wil. </a:t>
            </a:r>
          </a:p>
          <a:p>
            <a:pPr marL="171450" indent="-171450">
              <a:buFont typeface="Arial" panose="020B0604020202020204" pitchFamily="34" charset="0"/>
              <a:buChar char="•"/>
            </a:pPr>
            <a:r>
              <a:rPr lang="nl-NL" sz="1000">
                <a:solidFill>
                  <a:prstClr val="black"/>
                </a:solidFill>
                <a:latin typeface="Calibri"/>
              </a:rPr>
              <a:t>Zoek eventueel voorbeelden en maak een start met het schrijven van de column.</a:t>
            </a:r>
          </a:p>
          <a:p>
            <a:pPr marL="171450" indent="-171450">
              <a:buFont typeface="Arial" panose="020B0604020202020204" pitchFamily="34" charset="0"/>
              <a:buChar char="•"/>
            </a:pPr>
            <a:r>
              <a:rPr lang="nl-NL" sz="1000">
                <a:solidFill>
                  <a:prstClr val="black"/>
                </a:solidFill>
                <a:latin typeface="Calibri"/>
              </a:rPr>
              <a:t>Bij de inleiding, zorg je ervoor dat de lezer genoeg informatie krijgt. Tip een origineel begin zorgt ervoor dat de lezer meer wilt weten over het onderwerp. </a:t>
            </a:r>
          </a:p>
          <a:p>
            <a:pPr marL="171450" indent="-171450">
              <a:buFont typeface="Arial" panose="020B0604020202020204" pitchFamily="34" charset="0"/>
              <a:buChar char="•"/>
            </a:pPr>
            <a:r>
              <a:rPr lang="nl-NL" sz="1000">
                <a:solidFill>
                  <a:prstClr val="black"/>
                </a:solidFill>
                <a:latin typeface="Calibri"/>
              </a:rPr>
              <a:t>Zorg dat je bij de kern echt tot het probleem komt</a:t>
            </a:r>
          </a:p>
          <a:p>
            <a:pPr marL="171450" indent="-171450">
              <a:buFont typeface="Arial" panose="020B0604020202020204" pitchFamily="34" charset="0"/>
              <a:buChar char="•"/>
            </a:pPr>
            <a:r>
              <a:rPr lang="nl-NL" sz="1000">
                <a:solidFill>
                  <a:prstClr val="black"/>
                </a:solidFill>
                <a:latin typeface="Calibri"/>
              </a:rPr>
              <a:t>Zorg voor een doorlopend verhaal.</a:t>
            </a:r>
          </a:p>
        </p:txBody>
      </p:sp>
      <p:sp>
        <p:nvSpPr>
          <p:cNvPr id="14342" name="Rectangle 6"/>
          <p:cNvSpPr>
            <a:spLocks noChangeArrowheads="1"/>
          </p:cNvSpPr>
          <p:nvPr/>
        </p:nvSpPr>
        <p:spPr bwMode="auto">
          <a:xfrm>
            <a:off x="6629126" y="670174"/>
            <a:ext cx="3786188" cy="1323439"/>
          </a:xfrm>
          <a:prstGeom prst="rect">
            <a:avLst/>
          </a:prstGeom>
          <a:noFill/>
          <a:ln w="9525">
            <a:solidFill>
              <a:schemeClr val="tx1"/>
            </a:solidFill>
            <a:miter lim="800000"/>
            <a:headEnd/>
            <a:tailEnd/>
          </a:ln>
        </p:spPr>
        <p:txBody>
          <a:bodyPr anchor="ctr">
            <a:spAutoFit/>
          </a:bodyPr>
          <a:lstStyle/>
          <a:p>
            <a:r>
              <a:rPr lang="nl-NL" sz="1000" b="1">
                <a:solidFill>
                  <a:srgbClr val="0070C0"/>
                </a:solidFill>
                <a:latin typeface="Arial"/>
                <a:cs typeface="ＭＳ Ｐゴシック" pitchFamily="36" charset="-128"/>
              </a:rPr>
              <a:t>Samenwerking</a:t>
            </a:r>
            <a:r>
              <a:rPr lang="nl-NL" sz="1000" b="1">
                <a:solidFill>
                  <a:srgbClr val="CCFF33"/>
                </a:solidFill>
                <a:latin typeface="Arial"/>
                <a:cs typeface="ＭＳ Ｐゴシック" pitchFamily="36" charset="-128"/>
              </a:rPr>
              <a:t>	</a:t>
            </a:r>
          </a:p>
          <a:p>
            <a:pPr marL="171450" indent="-171450">
              <a:buFont typeface="Arial" panose="020B0604020202020204" pitchFamily="34" charset="0"/>
              <a:buChar char="•"/>
            </a:pPr>
            <a:r>
              <a:rPr lang="nl-NL" sz="1000">
                <a:solidFill>
                  <a:prstClr val="black"/>
                </a:solidFill>
                <a:latin typeface="Calibri"/>
              </a:rPr>
              <a:t>Plaats je product in je portofolio en vraag om feedback.</a:t>
            </a:r>
          </a:p>
          <a:p>
            <a:pPr marL="171450" indent="-171450">
              <a:buFont typeface="Arial" panose="020B0604020202020204" pitchFamily="34" charset="0"/>
              <a:buChar char="•"/>
            </a:pPr>
            <a:r>
              <a:rPr lang="nl-NL" sz="1000">
                <a:solidFill>
                  <a:prstClr val="black"/>
                </a:solidFill>
                <a:latin typeface="Calibri"/>
              </a:rPr>
              <a:t>Bekijk leerproducten van anderen in hun portofolio en geef feedback op minimaal aanvullingsniveau</a:t>
            </a:r>
          </a:p>
          <a:p>
            <a:pPr marL="171450" indent="-171450">
              <a:buFont typeface="Arial" panose="020B0604020202020204" pitchFamily="34" charset="0"/>
              <a:buChar char="•"/>
            </a:pPr>
            <a:r>
              <a:rPr lang="nl-NL" sz="1000">
                <a:solidFill>
                  <a:prstClr val="black"/>
                </a:solidFill>
                <a:latin typeface="Calibri"/>
              </a:rPr>
              <a:t>Verbeter je leerproduct en plaats een versie 2</a:t>
            </a:r>
          </a:p>
          <a:p>
            <a:pPr marL="171450" indent="-171450">
              <a:buFont typeface="Arial" panose="020B0604020202020204" pitchFamily="34" charset="0"/>
              <a:buChar char="•"/>
            </a:pPr>
            <a:r>
              <a:rPr lang="nl-NL" sz="1000">
                <a:solidFill>
                  <a:prstClr val="black"/>
                </a:solidFill>
                <a:latin typeface="Calibri"/>
              </a:rPr>
              <a:t>Je maakt deze opdracht alleen</a:t>
            </a:r>
          </a:p>
          <a:p>
            <a:pPr marL="171450" indent="-171450">
              <a:buFont typeface="Arial" panose="020B0604020202020204" pitchFamily="34" charset="0"/>
              <a:buChar char="•"/>
            </a:pPr>
            <a:r>
              <a:rPr lang="nl-NL" sz="1000">
                <a:solidFill>
                  <a:prstClr val="black"/>
                </a:solidFill>
                <a:latin typeface="Calibri"/>
              </a:rPr>
              <a:t>Versie 1 11-03-2021</a:t>
            </a:r>
          </a:p>
          <a:p>
            <a:pPr marL="171450" indent="-171450">
              <a:buFont typeface="Arial" panose="020B0604020202020204" pitchFamily="34" charset="0"/>
              <a:buChar char="•"/>
            </a:pPr>
            <a:r>
              <a:rPr lang="nl-NL" sz="1000">
                <a:solidFill>
                  <a:prstClr val="black"/>
                </a:solidFill>
                <a:latin typeface="Calibri"/>
              </a:rPr>
              <a:t>Versie 2 18-03-2021</a:t>
            </a:r>
            <a:r>
              <a:rPr lang="nl-NL" sz="1000" b="1">
                <a:solidFill>
                  <a:srgbClr val="CCFF33"/>
                </a:solidFill>
                <a:latin typeface="Arial"/>
                <a:cs typeface="ＭＳ Ｐゴシック" pitchFamily="36" charset="-128"/>
              </a:rPr>
              <a:t>		 </a:t>
            </a:r>
            <a:endParaRPr lang="nl-NL" sz="1000" b="1">
              <a:solidFill>
                <a:srgbClr val="CCFF33"/>
              </a:solidFill>
              <a:latin typeface="Arial" pitchFamily="36" charset="0"/>
              <a:cs typeface="ＭＳ Ｐゴシック" pitchFamily="36" charset="-128"/>
            </a:endParaRPr>
          </a:p>
        </p:txBody>
      </p:sp>
      <p:sp>
        <p:nvSpPr>
          <p:cNvPr id="14344" name="Rectangle 8"/>
          <p:cNvSpPr>
            <a:spLocks noChangeArrowheads="1"/>
          </p:cNvSpPr>
          <p:nvPr/>
        </p:nvSpPr>
        <p:spPr bwMode="auto">
          <a:xfrm>
            <a:off x="6629126" y="2160796"/>
            <a:ext cx="3786188" cy="938719"/>
          </a:xfrm>
          <a:prstGeom prst="rect">
            <a:avLst/>
          </a:prstGeom>
          <a:noFill/>
          <a:ln w="9525">
            <a:solidFill>
              <a:schemeClr val="tx1"/>
            </a:solidFill>
            <a:miter lim="800000"/>
            <a:headEnd/>
            <a:tailEnd/>
          </a:ln>
        </p:spPr>
        <p:txBody>
          <a:bodyPr anchor="ctr">
            <a:spAutoFit/>
          </a:bodyPr>
          <a:lstStyle/>
          <a:p>
            <a:pPr>
              <a:spcBef>
                <a:spcPct val="50000"/>
              </a:spcBef>
            </a:pPr>
            <a:r>
              <a:rPr lang="nl-NL" sz="1000" b="1">
                <a:solidFill>
                  <a:srgbClr val="0070C0"/>
                </a:solidFill>
                <a:latin typeface="Calibri"/>
              </a:rPr>
              <a:t>Bijeenkomsten</a:t>
            </a:r>
          </a:p>
          <a:p>
            <a:pPr marL="171450" indent="-171450">
              <a:spcBef>
                <a:spcPct val="50000"/>
              </a:spcBef>
              <a:buFont typeface="Arial" panose="020B0604020202020204" pitchFamily="34" charset="0"/>
              <a:buChar char="•"/>
            </a:pPr>
            <a:r>
              <a:rPr lang="nl-NL" sz="1000">
                <a:solidFill>
                  <a:prstClr val="black"/>
                </a:solidFill>
                <a:latin typeface="Calibri"/>
              </a:rPr>
              <a:t>Specialisatie lessen BBE</a:t>
            </a:r>
          </a:p>
          <a:p>
            <a:pPr marL="171450" indent="-171450">
              <a:spcBef>
                <a:spcPct val="50000"/>
              </a:spcBef>
              <a:buFont typeface="Arial" panose="020B0604020202020204" pitchFamily="34" charset="0"/>
              <a:buChar char="•"/>
            </a:pPr>
            <a:r>
              <a:rPr lang="nl-NL" sz="1000">
                <a:solidFill>
                  <a:prstClr val="black"/>
                </a:solidFill>
                <a:latin typeface="Calibri"/>
              </a:rPr>
              <a:t>IBS lessen</a:t>
            </a:r>
          </a:p>
          <a:p>
            <a:pPr marL="171450" indent="-171450">
              <a:spcBef>
                <a:spcPct val="50000"/>
              </a:spcBef>
              <a:buFont typeface="Arial" panose="020B0604020202020204" pitchFamily="34" charset="0"/>
              <a:buChar char="•"/>
            </a:pPr>
            <a:endParaRPr lang="nl-NL" sz="1000" b="1">
              <a:solidFill>
                <a:srgbClr val="0070C0"/>
              </a:solidFill>
              <a:latin typeface="Calibri"/>
            </a:endParaRPr>
          </a:p>
        </p:txBody>
      </p:sp>
      <p:sp>
        <p:nvSpPr>
          <p:cNvPr id="14345" name="Rectangle 8"/>
          <p:cNvSpPr>
            <a:spLocks noChangeArrowheads="1"/>
          </p:cNvSpPr>
          <p:nvPr/>
        </p:nvSpPr>
        <p:spPr bwMode="auto">
          <a:xfrm>
            <a:off x="6629126" y="3182352"/>
            <a:ext cx="3786188" cy="553998"/>
          </a:xfrm>
          <a:prstGeom prst="rect">
            <a:avLst/>
          </a:prstGeom>
          <a:noFill/>
          <a:ln w="9525">
            <a:solidFill>
              <a:schemeClr val="tx1"/>
            </a:solidFill>
            <a:miter lim="800000"/>
            <a:headEnd/>
            <a:tailEnd/>
          </a:ln>
        </p:spPr>
        <p:txBody>
          <a:bodyPr anchor="ctr">
            <a:spAutoFit/>
          </a:bodyPr>
          <a:lstStyle/>
          <a:p>
            <a:r>
              <a:rPr lang="nl-NL" sz="1000" b="1">
                <a:solidFill>
                  <a:srgbClr val="0070C0"/>
                </a:solidFill>
                <a:latin typeface="Calibri"/>
                <a:ea typeface="Calibri" pitchFamily="34" charset="0"/>
                <a:cs typeface="Arial" charset="0"/>
              </a:rPr>
              <a:t>Bronnen o.a.:</a:t>
            </a:r>
          </a:p>
          <a:p>
            <a:r>
              <a:rPr lang="nl-NL" sz="1000">
                <a:solidFill>
                  <a:prstClr val="black"/>
                </a:solidFill>
                <a:latin typeface="Calibri"/>
                <a:ea typeface="Calibri" pitchFamily="34" charset="0"/>
                <a:cs typeface="Arial" charset="0"/>
              </a:rPr>
              <a:t>Zie wikiwijs; organisaties die zich inzetten voor klimaat, milieu en/of biodiversiteit.  </a:t>
            </a:r>
          </a:p>
        </p:txBody>
      </p:sp>
      <p:sp>
        <p:nvSpPr>
          <p:cNvPr id="14" name="Rechthoek 13"/>
          <p:cNvSpPr/>
          <p:nvPr/>
        </p:nvSpPr>
        <p:spPr>
          <a:xfrm>
            <a:off x="2452688" y="6704013"/>
            <a:ext cx="8215312"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pic>
        <p:nvPicPr>
          <p:cNvPr id="2" name="Afbeelding 1"/>
          <p:cNvPicPr>
            <a:picLocks noChangeAspect="1"/>
          </p:cNvPicPr>
          <p:nvPr/>
        </p:nvPicPr>
        <p:blipFill>
          <a:blip r:embed="rId3"/>
          <a:stretch>
            <a:fillRect/>
          </a:stretch>
        </p:blipFill>
        <p:spPr>
          <a:xfrm>
            <a:off x="1524003" y="0"/>
            <a:ext cx="1438781" cy="579170"/>
          </a:xfrm>
          <a:prstGeom prst="rect">
            <a:avLst/>
          </a:prstGeom>
        </p:spPr>
      </p:pic>
      <p:sp>
        <p:nvSpPr>
          <p:cNvPr id="14346" name="Rechthoek 24"/>
          <p:cNvSpPr>
            <a:spLocks noChangeArrowheads="1"/>
          </p:cNvSpPr>
          <p:nvPr/>
        </p:nvSpPr>
        <p:spPr bwMode="auto">
          <a:xfrm>
            <a:off x="2566991" y="214313"/>
            <a:ext cx="7777483" cy="707886"/>
          </a:xfrm>
          <a:prstGeom prst="rect">
            <a:avLst/>
          </a:prstGeom>
          <a:noFill/>
          <a:ln w="9525">
            <a:noFill/>
            <a:miter lim="800000"/>
            <a:headEnd/>
            <a:tailEnd/>
          </a:ln>
        </p:spPr>
        <p:txBody>
          <a:bodyPr wrap="square">
            <a:spAutoFit/>
          </a:bodyPr>
          <a:lstStyle/>
          <a:p>
            <a:r>
              <a:rPr lang="nl-NL" sz="2800">
                <a:solidFill>
                  <a:prstClr val="black"/>
                </a:solidFill>
                <a:latin typeface="Calibri" pitchFamily="34" charset="0"/>
              </a:rPr>
              <a:t>2021_DCV_3_BBE_column </a:t>
            </a:r>
          </a:p>
          <a:p>
            <a:r>
              <a:rPr lang="nl-NL" sz="1200">
                <a:solidFill>
                  <a:prstClr val="black"/>
                </a:solidFill>
                <a:latin typeface="Calibri" pitchFamily="34" charset="0"/>
              </a:rPr>
              <a:t> </a:t>
            </a:r>
          </a:p>
        </p:txBody>
      </p:sp>
      <p:pic>
        <p:nvPicPr>
          <p:cNvPr id="13" name="Picture 2">
            <a:extLst>
              <a:ext uri="{FF2B5EF4-FFF2-40B4-BE49-F238E27FC236}">
                <a16:creationId xmlns:a16="http://schemas.microsoft.com/office/drawing/2014/main" id="{B8D40E67-72DC-48CA-9092-1EFADA21C4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7221" y="3871695"/>
            <a:ext cx="1866289" cy="975136"/>
          </a:xfrm>
          <a:prstGeom prst="rect">
            <a:avLst/>
          </a:prstGeom>
          <a:solidFill>
            <a:srgbClr val="FFFFFF"/>
          </a:solidFill>
          <a:ln w="9525">
            <a:noFill/>
            <a:miter lim="800000"/>
            <a:headEnd/>
            <a:tailEnd/>
          </a:ln>
        </p:spPr>
      </p:pic>
      <p:pic>
        <p:nvPicPr>
          <p:cNvPr id="1026" name="Picture 2" descr="bol.com | Check je column | 9789012583084 | Anne Boerrigter | Boeken">
            <a:extLst>
              <a:ext uri="{FF2B5EF4-FFF2-40B4-BE49-F238E27FC236}">
                <a16:creationId xmlns:a16="http://schemas.microsoft.com/office/drawing/2014/main" id="{7F7A6BF7-1009-45CB-91B4-0DFCAC753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8117" y="4158463"/>
            <a:ext cx="1461671" cy="219250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CD387BB2-2B90-4063-91C6-D55F996D8F98}"/>
              </a:ext>
            </a:extLst>
          </p:cNvPr>
          <p:cNvPicPr>
            <a:picLocks noChangeAspect="1"/>
          </p:cNvPicPr>
          <p:nvPr/>
        </p:nvPicPr>
        <p:blipFill>
          <a:blip r:embed="rId6"/>
          <a:stretch>
            <a:fillRect/>
          </a:stretch>
        </p:blipFill>
        <p:spPr>
          <a:xfrm>
            <a:off x="6526915" y="5215787"/>
            <a:ext cx="2264961" cy="13564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D9AA0-C8C7-420C-AC24-8C194C7301FB}"/>
              </a:ext>
            </a:extLst>
          </p:cNvPr>
          <p:cNvSpPr>
            <a:spLocks noGrp="1"/>
          </p:cNvSpPr>
          <p:nvPr>
            <p:ph type="title"/>
          </p:nvPr>
        </p:nvSpPr>
        <p:spPr/>
        <p:txBody>
          <a:bodyPr/>
          <a:lstStyle/>
          <a:p>
            <a:r>
              <a:rPr lang="nl-NL" dirty="0"/>
              <a:t>De vorige keer..</a:t>
            </a:r>
          </a:p>
        </p:txBody>
      </p:sp>
      <p:sp>
        <p:nvSpPr>
          <p:cNvPr id="4" name="Tijdelijke aanduiding voor tekst 3">
            <a:extLst>
              <a:ext uri="{FF2B5EF4-FFF2-40B4-BE49-F238E27FC236}">
                <a16:creationId xmlns:a16="http://schemas.microsoft.com/office/drawing/2014/main" id="{6E66F472-B665-4B00-82AF-B415F055A6B4}"/>
              </a:ext>
            </a:extLst>
          </p:cNvPr>
          <p:cNvSpPr>
            <a:spLocks noGrp="1"/>
          </p:cNvSpPr>
          <p:nvPr>
            <p:ph type="body" sz="half" idx="2"/>
          </p:nvPr>
        </p:nvSpPr>
        <p:spPr/>
        <p:txBody>
          <a:bodyPr/>
          <a:lstStyle/>
          <a:p>
            <a:pPr marL="285750" indent="-285750">
              <a:buFontTx/>
              <a:buChar char="-"/>
            </a:pPr>
            <a:r>
              <a:rPr lang="nl-NL" sz="2400" dirty="0"/>
              <a:t>Biodiversiteit verlies in de stad</a:t>
            </a:r>
          </a:p>
          <a:p>
            <a:pPr marL="285750" indent="-285750">
              <a:buFontTx/>
              <a:buChar char="-"/>
            </a:pPr>
            <a:r>
              <a:rPr lang="nl-NL" sz="2400" dirty="0"/>
              <a:t>Donut economie; sociaal fundament</a:t>
            </a:r>
          </a:p>
          <a:p>
            <a:pPr marL="742950" lvl="1" indent="-285750">
              <a:buFontTx/>
              <a:buChar char="-"/>
            </a:pPr>
            <a:r>
              <a:rPr lang="nl-NL" sz="2000" dirty="0"/>
              <a:t>Gezondheid</a:t>
            </a:r>
          </a:p>
          <a:p>
            <a:pPr marL="742950" lvl="1" indent="-285750">
              <a:buFontTx/>
              <a:buChar char="-"/>
            </a:pPr>
            <a:r>
              <a:rPr lang="nl-NL" sz="2000" dirty="0"/>
              <a:t>Gelijke kansen &amp; gelijkheid</a:t>
            </a:r>
          </a:p>
          <a:p>
            <a:pPr marL="742950" lvl="1" indent="-285750">
              <a:buFontTx/>
              <a:buChar char="-"/>
            </a:pPr>
            <a:r>
              <a:rPr lang="nl-NL" sz="2000" dirty="0"/>
              <a:t>Inkomen en werk</a:t>
            </a:r>
          </a:p>
          <a:p>
            <a:pPr marL="742950" lvl="1" indent="-285750">
              <a:buFontTx/>
              <a:buChar char="-"/>
            </a:pPr>
            <a:r>
              <a:rPr lang="nl-NL" sz="2000" dirty="0"/>
              <a:t>Politieke stem</a:t>
            </a:r>
          </a:p>
          <a:p>
            <a:endParaRPr lang="nl-NL" dirty="0"/>
          </a:p>
          <a:p>
            <a:endParaRPr lang="nl-NL" sz="1800" dirty="0"/>
          </a:p>
          <a:p>
            <a:endParaRPr lang="nl-NL" dirty="0"/>
          </a:p>
        </p:txBody>
      </p:sp>
      <p:pic>
        <p:nvPicPr>
          <p:cNvPr id="12" name="Picture 4">
            <a:extLst>
              <a:ext uri="{FF2B5EF4-FFF2-40B4-BE49-F238E27FC236}">
                <a16:creationId xmlns:a16="http://schemas.microsoft.com/office/drawing/2014/main" id="{5112949D-3A51-44A9-B372-58E3F2374D5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32562" y="273050"/>
            <a:ext cx="2680515" cy="2010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4"/>
            <a:extLst>
              <a:ext uri="{FF2B5EF4-FFF2-40B4-BE49-F238E27FC236}">
                <a16:creationId xmlns:a16="http://schemas.microsoft.com/office/drawing/2014/main" id="{2BEE1F5F-21C7-4827-9BCF-817BBF25C4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595" y="3903785"/>
            <a:ext cx="5441858" cy="25628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hlinkClick r:id="rId6"/>
            <a:extLst>
              <a:ext uri="{FF2B5EF4-FFF2-40B4-BE49-F238E27FC236}">
                <a16:creationId xmlns:a16="http://schemas.microsoft.com/office/drawing/2014/main" id="{CF0D6E4F-2428-444B-9663-0FBED7112A6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913077" y="1194106"/>
            <a:ext cx="3837118" cy="2311864"/>
          </a:xfrm>
          <a:prstGeom prst="rect">
            <a:avLst/>
          </a:prstGeom>
          <a:solidFill>
            <a:srgbClr val="FFFFFF"/>
          </a:solidFill>
        </p:spPr>
      </p:pic>
    </p:spTree>
    <p:extLst>
      <p:ext uri="{BB962C8B-B14F-4D97-AF65-F5344CB8AC3E}">
        <p14:creationId xmlns:p14="http://schemas.microsoft.com/office/powerpoint/2010/main" val="1089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817D5F4-97E2-471A-A6FC-9742FDEA4FBE}"/>
              </a:ext>
            </a:extLst>
          </p:cNvPr>
          <p:cNvSpPr>
            <a:spLocks noGrp="1"/>
          </p:cNvSpPr>
          <p:nvPr>
            <p:ph type="title"/>
          </p:nvPr>
        </p:nvSpPr>
        <p:spPr>
          <a:xfrm>
            <a:off x="609600" y="274638"/>
            <a:ext cx="10972800" cy="1143000"/>
          </a:xfrm>
        </p:spPr>
        <p:txBody>
          <a:bodyPr anchor="ctr">
            <a:normAutofit/>
          </a:bodyPr>
          <a:lstStyle/>
          <a:p>
            <a:r>
              <a:rPr lang="nl-NL" dirty="0"/>
              <a:t>Donut economie</a:t>
            </a:r>
          </a:p>
        </p:txBody>
      </p:sp>
      <p:sp>
        <p:nvSpPr>
          <p:cNvPr id="6" name="Tijdelijke aanduiding voor tekst 5">
            <a:extLst>
              <a:ext uri="{FF2B5EF4-FFF2-40B4-BE49-F238E27FC236}">
                <a16:creationId xmlns:a16="http://schemas.microsoft.com/office/drawing/2014/main" id="{2D29C2A6-A785-4D27-A280-B1D4C7F867A2}"/>
              </a:ext>
            </a:extLst>
          </p:cNvPr>
          <p:cNvSpPr>
            <a:spLocks noGrp="1"/>
          </p:cNvSpPr>
          <p:nvPr>
            <p:ph sz="half" idx="1"/>
          </p:nvPr>
        </p:nvSpPr>
        <p:spPr>
          <a:xfrm>
            <a:off x="609600" y="1600201"/>
            <a:ext cx="5384800" cy="4525963"/>
          </a:xfrm>
        </p:spPr>
        <p:txBody>
          <a:bodyPr>
            <a:normAutofit lnSpcReduction="10000"/>
          </a:bodyPr>
          <a:lstStyle/>
          <a:p>
            <a:pPr marL="0" indent="0">
              <a:lnSpc>
                <a:spcPct val="90000"/>
              </a:lnSpc>
              <a:buNone/>
            </a:pPr>
            <a:r>
              <a:rPr lang="nl-NL" sz="2200" b="1" dirty="0"/>
              <a:t>Geen groei meer maar stabiliteit</a:t>
            </a:r>
          </a:p>
          <a:p>
            <a:pPr marL="0" indent="0">
              <a:lnSpc>
                <a:spcPct val="90000"/>
              </a:lnSpc>
              <a:buNone/>
            </a:pPr>
            <a:r>
              <a:rPr lang="nl-NL" sz="2200" b="1" i="0" dirty="0">
                <a:effectLst/>
              </a:rPr>
              <a:t>zeven paden van verandering volgens </a:t>
            </a:r>
            <a:r>
              <a:rPr lang="nl-NL" sz="2200" b="1" i="0" dirty="0" err="1">
                <a:effectLst/>
              </a:rPr>
              <a:t>Raworth</a:t>
            </a:r>
            <a:r>
              <a:rPr lang="nl-NL" sz="2200" b="1" i="0" dirty="0">
                <a:effectLst/>
              </a:rPr>
              <a:t>:</a:t>
            </a:r>
            <a:br>
              <a:rPr lang="nl-NL" sz="2200" dirty="0"/>
            </a:br>
            <a:endParaRPr lang="nl-NL" sz="2200" dirty="0"/>
          </a:p>
          <a:p>
            <a:pPr marL="285750" indent="-285750">
              <a:lnSpc>
                <a:spcPct val="90000"/>
              </a:lnSpc>
              <a:buFont typeface="Wingdings" panose="05000000000000000000" pitchFamily="2" charset="2"/>
              <a:buChar char="§"/>
            </a:pPr>
            <a:r>
              <a:rPr lang="nl-NL" sz="2200" b="0" i="0" dirty="0">
                <a:effectLst/>
              </a:rPr>
              <a:t>mechanisch naar dynamisch</a:t>
            </a:r>
            <a:endParaRPr lang="nl-NL" sz="2200" dirty="0"/>
          </a:p>
          <a:p>
            <a:pPr marL="285750" indent="-285750">
              <a:lnSpc>
                <a:spcPct val="90000"/>
              </a:lnSpc>
              <a:buFont typeface="Wingdings" panose="05000000000000000000" pitchFamily="2" charset="2"/>
              <a:buChar char="§"/>
            </a:pPr>
            <a:r>
              <a:rPr lang="nl-NL" sz="2200" b="0" i="0" dirty="0">
                <a:effectLst/>
              </a:rPr>
              <a:t>atomistisch naar holistisch</a:t>
            </a:r>
          </a:p>
          <a:p>
            <a:pPr marL="285750" indent="-285750">
              <a:lnSpc>
                <a:spcPct val="90000"/>
              </a:lnSpc>
              <a:buFont typeface="Wingdings" panose="05000000000000000000" pitchFamily="2" charset="2"/>
              <a:buChar char="§"/>
            </a:pPr>
            <a:r>
              <a:rPr lang="nl-NL" sz="2200" b="0" i="0" dirty="0">
                <a:effectLst/>
              </a:rPr>
              <a:t>enkelvoudig naar complex distributief</a:t>
            </a:r>
          </a:p>
          <a:p>
            <a:pPr marL="285750" indent="-285750">
              <a:lnSpc>
                <a:spcPct val="90000"/>
              </a:lnSpc>
              <a:buFont typeface="Wingdings" panose="05000000000000000000" pitchFamily="2" charset="2"/>
              <a:buChar char="§"/>
            </a:pPr>
            <a:r>
              <a:rPr lang="nl-NL" sz="2200" b="0" i="0" dirty="0">
                <a:effectLst/>
              </a:rPr>
              <a:t>de egoïstische, rationele mens naar sociale en verbonden mens</a:t>
            </a:r>
          </a:p>
          <a:p>
            <a:pPr marL="285750" indent="-285750">
              <a:lnSpc>
                <a:spcPct val="90000"/>
              </a:lnSpc>
              <a:buFont typeface="Wingdings" panose="05000000000000000000" pitchFamily="2" charset="2"/>
              <a:buChar char="§"/>
            </a:pPr>
            <a:r>
              <a:rPr lang="nl-NL" sz="2200" b="0" i="0" dirty="0">
                <a:effectLst/>
              </a:rPr>
              <a:t>antropocentrisme naar planetair denken  </a:t>
            </a:r>
          </a:p>
          <a:p>
            <a:pPr marL="285750" indent="-285750">
              <a:lnSpc>
                <a:spcPct val="90000"/>
              </a:lnSpc>
              <a:buFont typeface="Wingdings" panose="05000000000000000000" pitchFamily="2" charset="2"/>
              <a:buChar char="§"/>
            </a:pPr>
            <a:r>
              <a:rPr lang="nl-NL" sz="2200" b="0" i="0" dirty="0">
                <a:effectLst/>
              </a:rPr>
              <a:t>Van bruto binnenlands product naar de donut.</a:t>
            </a:r>
          </a:p>
          <a:p>
            <a:pPr marL="285750" indent="-285750">
              <a:lnSpc>
                <a:spcPct val="90000"/>
              </a:lnSpc>
              <a:buFont typeface="Wingdings" panose="05000000000000000000" pitchFamily="2" charset="2"/>
              <a:buChar char="§"/>
            </a:pPr>
            <a:r>
              <a:rPr lang="nl-NL" sz="2200" dirty="0"/>
              <a:t>…..</a:t>
            </a:r>
          </a:p>
        </p:txBody>
      </p:sp>
      <p:pic>
        <p:nvPicPr>
          <p:cNvPr id="2050" name="Picture 2" descr="Green Economy – Pacific Green Education Portal">
            <a:extLst>
              <a:ext uri="{FF2B5EF4-FFF2-40B4-BE49-F238E27FC236}">
                <a16:creationId xmlns:a16="http://schemas.microsoft.com/office/drawing/2014/main" id="{1F361F80-E133-47FF-8EB3-6E129CD999E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7600" y="1846481"/>
            <a:ext cx="5384800" cy="4033402"/>
          </a:xfrm>
          <a:prstGeom prst="rect">
            <a:avLst/>
          </a:prstGeom>
          <a:solidFill>
            <a:srgbClr val="FFFFFF"/>
          </a:solidFill>
        </p:spPr>
      </p:pic>
    </p:spTree>
    <p:extLst>
      <p:ext uri="{BB962C8B-B14F-4D97-AF65-F5344CB8AC3E}">
        <p14:creationId xmlns:p14="http://schemas.microsoft.com/office/powerpoint/2010/main" val="339741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5C04-2507-4653-ADD4-294ABA5864D0}"/>
              </a:ext>
            </a:extLst>
          </p:cNvPr>
          <p:cNvSpPr>
            <a:spLocks noGrp="1"/>
          </p:cNvSpPr>
          <p:nvPr>
            <p:ph type="title"/>
          </p:nvPr>
        </p:nvSpPr>
        <p:spPr/>
        <p:txBody>
          <a:bodyPr/>
          <a:lstStyle/>
          <a:p>
            <a:r>
              <a:rPr lang="nl-NL" sz="2000" dirty="0"/>
              <a:t>Vandaag</a:t>
            </a:r>
            <a:endParaRPr lang="nl-NL" dirty="0"/>
          </a:p>
        </p:txBody>
      </p:sp>
      <p:sp>
        <p:nvSpPr>
          <p:cNvPr id="4" name="Tijdelijke aanduiding voor tekst 3">
            <a:extLst>
              <a:ext uri="{FF2B5EF4-FFF2-40B4-BE49-F238E27FC236}">
                <a16:creationId xmlns:a16="http://schemas.microsoft.com/office/drawing/2014/main" id="{6DE4C0AD-9859-4D81-955B-C53D625136D6}"/>
              </a:ext>
            </a:extLst>
          </p:cNvPr>
          <p:cNvSpPr>
            <a:spLocks noGrp="1"/>
          </p:cNvSpPr>
          <p:nvPr>
            <p:ph type="body" sz="half" idx="2"/>
          </p:nvPr>
        </p:nvSpPr>
        <p:spPr/>
        <p:txBody>
          <a:bodyPr>
            <a:normAutofit/>
          </a:bodyPr>
          <a:lstStyle/>
          <a:p>
            <a:pPr marL="285750" indent="-285750">
              <a:buFontTx/>
              <a:buChar char="-"/>
            </a:pPr>
            <a:r>
              <a:rPr lang="nl-NL" sz="2400" dirty="0"/>
              <a:t>Menselijk gedrag</a:t>
            </a:r>
          </a:p>
          <a:p>
            <a:pPr marL="742950" lvl="1" indent="-285750">
              <a:buFontTx/>
              <a:buChar char="-"/>
            </a:pPr>
            <a:r>
              <a:rPr lang="nl-NL" sz="2200" dirty="0"/>
              <a:t>Basis menselijk gedrag</a:t>
            </a:r>
          </a:p>
          <a:p>
            <a:pPr marL="742950" lvl="1" indent="-285750">
              <a:buFontTx/>
              <a:buChar char="-"/>
            </a:pPr>
            <a:r>
              <a:rPr lang="nl-NL" sz="2200" dirty="0"/>
              <a:t>5 fasen van gedragsverandering</a:t>
            </a:r>
          </a:p>
          <a:p>
            <a:pPr marL="285750" indent="-285750">
              <a:buFontTx/>
              <a:buChar char="-"/>
            </a:pPr>
            <a:r>
              <a:rPr lang="nl-NL" sz="2400" dirty="0"/>
              <a:t>Gesprekstechnieken</a:t>
            </a:r>
            <a:endParaRPr lang="nl-NL" sz="2000" dirty="0"/>
          </a:p>
          <a:p>
            <a:endParaRPr lang="nl-NL" b="1" i="1" dirty="0"/>
          </a:p>
          <a:p>
            <a:endParaRPr lang="nl-NL" sz="1400" b="1" i="1" dirty="0"/>
          </a:p>
          <a:p>
            <a:endParaRPr lang="nl-NL" b="1" i="1" dirty="0"/>
          </a:p>
          <a:p>
            <a:r>
              <a:rPr lang="nl-NL" sz="1400" b="1" i="1" dirty="0"/>
              <a:t>Praktijk opdracht </a:t>
            </a:r>
            <a:r>
              <a:rPr lang="nl-NL" sz="1400" b="1" i="1" dirty="0" err="1"/>
              <a:t>Midpoint</a:t>
            </a:r>
            <a:r>
              <a:rPr lang="nl-NL" sz="1400" b="1" i="1" dirty="0"/>
              <a:t> Brabant</a:t>
            </a:r>
          </a:p>
          <a:p>
            <a:r>
              <a:rPr lang="nl-NL" sz="1400" i="1" dirty="0">
                <a:effectLst/>
                <a:ea typeface="Calibri" panose="020F0502020204030204" pitchFamily="34" charset="0"/>
              </a:rPr>
              <a:t>1 Wat is verstening?</a:t>
            </a:r>
          </a:p>
          <a:p>
            <a:r>
              <a:rPr lang="nl-NL" sz="1400" i="1" dirty="0">
                <a:effectLst/>
                <a:ea typeface="Calibri" panose="020F0502020204030204" pitchFamily="34" charset="0"/>
              </a:rPr>
              <a:t>2 Wat is hittestress?</a:t>
            </a:r>
          </a:p>
          <a:p>
            <a:pPr>
              <a:lnSpc>
                <a:spcPct val="107000"/>
              </a:lnSpc>
              <a:spcAft>
                <a:spcPts val="800"/>
              </a:spcAft>
            </a:pPr>
            <a:r>
              <a:rPr lang="nl-NL" sz="1400" i="1" dirty="0">
                <a:effectLst/>
                <a:ea typeface="Verdana" panose="020B0604030504040204" pitchFamily="34" charset="0"/>
              </a:rPr>
              <a:t>3 Wat is klimaatadaptatie?</a:t>
            </a:r>
            <a:endParaRPr lang="nl-NL" sz="1400" b="1" i="1" u="none" strike="noStrike" dirty="0">
              <a:solidFill>
                <a:srgbClr val="000000"/>
              </a:solidFill>
              <a:effectLst/>
              <a:latin typeface="Arial" panose="020B0604020202020204" pitchFamily="34" charset="0"/>
            </a:endParaRPr>
          </a:p>
          <a:p>
            <a:endParaRPr lang="nl-NL" dirty="0"/>
          </a:p>
        </p:txBody>
      </p:sp>
      <p:pic>
        <p:nvPicPr>
          <p:cNvPr id="5" name="Picture 4">
            <a:extLst>
              <a:ext uri="{FF2B5EF4-FFF2-40B4-BE49-F238E27FC236}">
                <a16:creationId xmlns:a16="http://schemas.microsoft.com/office/drawing/2014/main" id="{D407B4C1-19DE-421D-93C8-FA87AC3BA7F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7263" y="643930"/>
            <a:ext cx="6815137" cy="5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5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FDCDF-A25E-4539-9B68-B979E7895BEA}"/>
              </a:ext>
            </a:extLst>
          </p:cNvPr>
          <p:cNvSpPr>
            <a:spLocks noGrp="1"/>
          </p:cNvSpPr>
          <p:nvPr>
            <p:ph type="title"/>
          </p:nvPr>
        </p:nvSpPr>
        <p:spPr/>
        <p:txBody>
          <a:bodyPr/>
          <a:lstStyle/>
          <a:p>
            <a:r>
              <a:rPr lang="nl-NL" dirty="0"/>
              <a:t>Gedrag</a:t>
            </a:r>
          </a:p>
        </p:txBody>
      </p:sp>
      <p:sp>
        <p:nvSpPr>
          <p:cNvPr id="4" name="Tijdelijke aanduiding voor tekst 3">
            <a:extLst>
              <a:ext uri="{FF2B5EF4-FFF2-40B4-BE49-F238E27FC236}">
                <a16:creationId xmlns:a16="http://schemas.microsoft.com/office/drawing/2014/main" id="{EF231C5F-FDDB-4372-98D0-6F1EF11955E7}"/>
              </a:ext>
            </a:extLst>
          </p:cNvPr>
          <p:cNvSpPr>
            <a:spLocks noGrp="1"/>
          </p:cNvSpPr>
          <p:nvPr>
            <p:ph type="body" sz="half" idx="2"/>
          </p:nvPr>
        </p:nvSpPr>
        <p:spPr/>
        <p:txBody>
          <a:bodyPr/>
          <a:lstStyle/>
          <a:p>
            <a:r>
              <a:rPr lang="nl-NL" dirty="0"/>
              <a:t>Pavlovreactie</a:t>
            </a:r>
          </a:p>
        </p:txBody>
      </p:sp>
      <p:pic>
        <p:nvPicPr>
          <p:cNvPr id="5122" name="Picture 2" descr="Hond van Pavlov - Wikipedia">
            <a:hlinkClick r:id="rId2"/>
            <a:extLst>
              <a:ext uri="{FF2B5EF4-FFF2-40B4-BE49-F238E27FC236}">
                <a16:creationId xmlns:a16="http://schemas.microsoft.com/office/drawing/2014/main" id="{4C2BB271-7CC9-48AD-A06D-75547002C2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72461" y="486414"/>
            <a:ext cx="5364479" cy="3151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alyseer je eigen gedrag met Collega Proof -  nieuworganiseren.nunieuworganiseren.nu">
            <a:hlinkClick r:id="rId4"/>
            <a:extLst>
              <a:ext uri="{FF2B5EF4-FFF2-40B4-BE49-F238E27FC236}">
                <a16:creationId xmlns:a16="http://schemas.microsoft.com/office/drawing/2014/main" id="{F0A59597-A6E7-42FE-B92C-B0C3C1D29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461" y="3922415"/>
            <a:ext cx="5364479" cy="281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8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9F870-0438-4494-8602-61E3C9F3D43F}"/>
              </a:ext>
            </a:extLst>
          </p:cNvPr>
          <p:cNvSpPr>
            <a:spLocks noGrp="1"/>
          </p:cNvSpPr>
          <p:nvPr>
            <p:ph type="title"/>
          </p:nvPr>
        </p:nvSpPr>
        <p:spPr>
          <a:xfrm>
            <a:off x="609601" y="273050"/>
            <a:ext cx="4011084" cy="1162050"/>
          </a:xfrm>
        </p:spPr>
        <p:txBody>
          <a:bodyPr anchor="b">
            <a:normAutofit/>
          </a:bodyPr>
          <a:lstStyle/>
          <a:p>
            <a:r>
              <a:rPr lang="nl-NL" dirty="0"/>
              <a:t>Menselijk gedrag</a:t>
            </a:r>
          </a:p>
        </p:txBody>
      </p:sp>
      <p:pic>
        <p:nvPicPr>
          <p:cNvPr id="1026" name="Picture 2" descr="Menselijk gedrag stock illustratie. Illustratie bestaande uit legislation -  37882143">
            <a:extLst>
              <a:ext uri="{FF2B5EF4-FFF2-40B4-BE49-F238E27FC236}">
                <a16:creationId xmlns:a16="http://schemas.microsoft.com/office/drawing/2014/main" id="{158F1428-6EC7-4BCA-B52A-7D2F450C47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66732" y="1733603"/>
            <a:ext cx="6815667" cy="3390794"/>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 Placeholder 3">
            <a:extLst>
              <a:ext uri="{FF2B5EF4-FFF2-40B4-BE49-F238E27FC236}">
                <a16:creationId xmlns:a16="http://schemas.microsoft.com/office/drawing/2014/main" id="{1A1D567B-0579-404F-B34D-1F2C74376AD9}"/>
              </a:ext>
            </a:extLst>
          </p:cNvPr>
          <p:cNvSpPr>
            <a:spLocks noGrp="1"/>
          </p:cNvSpPr>
          <p:nvPr>
            <p:ph type="body" sz="half" idx="2"/>
          </p:nvPr>
        </p:nvSpPr>
        <p:spPr>
          <a:xfrm>
            <a:off x="609601" y="1435101"/>
            <a:ext cx="4011084" cy="4691063"/>
          </a:xfrm>
        </p:spPr>
        <p:txBody>
          <a:bodyPr>
            <a:normAutofit/>
          </a:bodyPr>
          <a:lstStyle/>
          <a:p>
            <a:pPr marL="285750" indent="-285750">
              <a:buFont typeface="Arial" panose="020B0604020202020204" pitchFamily="34" charset="0"/>
              <a:buChar char="•"/>
            </a:pPr>
            <a:r>
              <a:rPr lang="en-US" sz="2000" dirty="0" err="1"/>
              <a:t>Kennis</a:t>
            </a:r>
            <a:endParaRPr lang="en-US" sz="2000" dirty="0"/>
          </a:p>
          <a:p>
            <a:pPr marL="285750" indent="-285750">
              <a:buFont typeface="Arial" panose="020B0604020202020204" pitchFamily="34" charset="0"/>
              <a:buChar char="•"/>
            </a:pPr>
            <a:r>
              <a:rPr lang="en-US" sz="2000" dirty="0" err="1"/>
              <a:t>Vaardigheden</a:t>
            </a:r>
            <a:endParaRPr lang="en-US" sz="2000" dirty="0"/>
          </a:p>
          <a:p>
            <a:pPr marL="285750" indent="-285750">
              <a:buFont typeface="Arial" panose="020B0604020202020204" pitchFamily="34" charset="0"/>
              <a:buChar char="•"/>
            </a:pPr>
            <a:r>
              <a:rPr lang="en-US" sz="2000" dirty="0" err="1"/>
              <a:t>Omgevingsfactoren</a:t>
            </a:r>
            <a:endParaRPr lang="en-US" sz="2000" dirty="0"/>
          </a:p>
        </p:txBody>
      </p:sp>
    </p:spTree>
    <p:extLst>
      <p:ext uri="{BB962C8B-B14F-4D97-AF65-F5344CB8AC3E}">
        <p14:creationId xmlns:p14="http://schemas.microsoft.com/office/powerpoint/2010/main" val="149232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A177BE-7005-4BB8-BE97-3BF91592007A}"/>
              </a:ext>
            </a:extLst>
          </p:cNvPr>
          <p:cNvSpPr>
            <a:spLocks noGrp="1"/>
          </p:cNvSpPr>
          <p:nvPr>
            <p:ph type="title"/>
          </p:nvPr>
        </p:nvSpPr>
        <p:spPr/>
        <p:txBody>
          <a:bodyPr/>
          <a:lstStyle/>
          <a:p>
            <a:r>
              <a:rPr lang="nl-NL" dirty="0"/>
              <a:t>Zichtbaarheid van gedrag</a:t>
            </a:r>
          </a:p>
        </p:txBody>
      </p:sp>
      <p:sp>
        <p:nvSpPr>
          <p:cNvPr id="6" name="Tijdelijke aanduiding voor tekst 5">
            <a:extLst>
              <a:ext uri="{FF2B5EF4-FFF2-40B4-BE49-F238E27FC236}">
                <a16:creationId xmlns:a16="http://schemas.microsoft.com/office/drawing/2014/main" id="{DC0BA6E3-5261-4787-89B1-5579515F261F}"/>
              </a:ext>
            </a:extLst>
          </p:cNvPr>
          <p:cNvSpPr>
            <a:spLocks noGrp="1"/>
          </p:cNvSpPr>
          <p:nvPr>
            <p:ph type="body" sz="half" idx="2"/>
          </p:nvPr>
        </p:nvSpPr>
        <p:spPr/>
        <p:txBody>
          <a:bodyPr>
            <a:normAutofit/>
          </a:bodyPr>
          <a:lstStyle/>
          <a:p>
            <a:r>
              <a:rPr lang="nl-NL" sz="1800" b="1" dirty="0"/>
              <a:t>Gedrag, kennis en vaardigheden </a:t>
            </a:r>
            <a:r>
              <a:rPr lang="nl-NL" sz="1800" dirty="0"/>
              <a:t>zijn vaak goed zichtbaar.</a:t>
            </a:r>
          </a:p>
          <a:p>
            <a:endParaRPr lang="nl-NL" sz="1800" dirty="0"/>
          </a:p>
          <a:p>
            <a:endParaRPr lang="nl-NL" sz="1800" dirty="0"/>
          </a:p>
          <a:p>
            <a:r>
              <a:rPr lang="nl-NL" sz="1800" dirty="0"/>
              <a:t>Overtuigingen en identiteit niet. </a:t>
            </a:r>
          </a:p>
        </p:txBody>
      </p:sp>
      <p:pic>
        <p:nvPicPr>
          <p:cNvPr id="4100" name="Picture 4" descr="Waarom gezonder gedrag niet altijd zo gemakkelijk is als het lijkt! -  Mind-Sense-Go leefstijlcoaching training hoogsensitiviteit mindset">
            <a:extLst>
              <a:ext uri="{FF2B5EF4-FFF2-40B4-BE49-F238E27FC236}">
                <a16:creationId xmlns:a16="http://schemas.microsoft.com/office/drawing/2014/main" id="{7B5A8569-3AAF-4BAD-BCB5-67378B913B9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133" t="4143" r="2315" b="5470"/>
          <a:stretch/>
        </p:blipFill>
        <p:spPr bwMode="auto">
          <a:xfrm>
            <a:off x="5342963" y="1435100"/>
            <a:ext cx="6239436" cy="442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3350"/>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950</Words>
  <Application>Microsoft Office PowerPoint</Application>
  <PresentationFormat>Breedbeeld</PresentationFormat>
  <Paragraphs>156</Paragraphs>
  <Slides>16</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Rockwell</vt:lpstr>
      <vt:lpstr>Wingdings</vt:lpstr>
      <vt:lpstr>1_Kantoorthema</vt:lpstr>
      <vt:lpstr>2_Kantoorthema</vt:lpstr>
      <vt:lpstr>PowerPoint-presentatie</vt:lpstr>
      <vt:lpstr>PowerPoint-presentatie</vt:lpstr>
      <vt:lpstr>PowerPoint-presentatie</vt:lpstr>
      <vt:lpstr>De vorige keer..</vt:lpstr>
      <vt:lpstr>Donut economie</vt:lpstr>
      <vt:lpstr>Vandaag</vt:lpstr>
      <vt:lpstr>Gedrag</vt:lpstr>
      <vt:lpstr>Menselijk gedrag</vt:lpstr>
      <vt:lpstr>Zichtbaarheid van gedrag</vt:lpstr>
      <vt:lpstr>Opdracht menselijk gedrag</vt:lpstr>
      <vt:lpstr>Mensgerichte aanpak</vt:lpstr>
      <vt:lpstr>5 fases van gedragsveranderingen</vt:lpstr>
      <vt:lpstr>5 fases van gedragsveranderingen</vt:lpstr>
      <vt:lpstr>Veel voorkomende gesprekstechnieken </vt:lpstr>
      <vt:lpstr>Gesprekstechnieken gedragsveranderingen</vt:lpstr>
      <vt:lpstr>Praktijk opdracht Midpoint Brabant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Gerjan de Ruiter</cp:lastModifiedBy>
  <cp:revision>1</cp:revision>
  <dcterms:created xsi:type="dcterms:W3CDTF">2021-03-09T06:23:12Z</dcterms:created>
  <dcterms:modified xsi:type="dcterms:W3CDTF">2021-03-09T10:59:44Z</dcterms:modified>
</cp:coreProperties>
</file>